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authors.xml" ContentType="application/vnd.ms-powerpoint.author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0"/>
  </p:notesMasterIdLst>
  <p:sldIdLst>
    <p:sldId id="585" r:id="rId5"/>
    <p:sldId id="523" r:id="rId6"/>
    <p:sldId id="285" r:id="rId7"/>
    <p:sldId id="586" r:id="rId8"/>
    <p:sldId id="587" r:id="rId9"/>
    <p:sldId id="588" r:id="rId10"/>
    <p:sldId id="589" r:id="rId11"/>
    <p:sldId id="577" r:id="rId12"/>
    <p:sldId id="590" r:id="rId13"/>
    <p:sldId id="591" r:id="rId14"/>
    <p:sldId id="592" r:id="rId15"/>
    <p:sldId id="567" r:id="rId16"/>
    <p:sldId id="593" r:id="rId17"/>
    <p:sldId id="568" r:id="rId18"/>
    <p:sldId id="584" r:id="rId19"/>
  </p:sldIdLst>
  <p:sldSz cx="12192000" cy="6858000"/>
  <p:notesSz cx="6858000" cy="9144000"/>
  <p:embeddedFontLst>
    <p:embeddedFont>
      <p:font typeface="Calibri Light" panose="020F0302020204030204" pitchFamily="34" charset="0"/>
      <p:regular r:id="rId21"/>
      <p: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E74EF44-3CF1-8E61-0E2F-23A0C808F8FC}" name="Guest User" initials="GU" userId="S::urn:spo:anon#79ca7345c127bce9eb386ba1aeee8ebcd693f289017311eece86eb82e0f36387::" providerId="AD"/>
  <p188:author id="{2F590A80-357A-BE5C-463A-486D93AD0C32}" name="Guest User" initials="GU" userId="S::urn:spo:anon#896f419b4298e0ef968fa67bf60e209ed9c3311b4a1815b730f0a36f70aa5c73::" providerId="AD"/>
  <p188:author id="{6A901BB7-B225-DA64-521D-E923F47AC36E}" name="OMAR" initials="O" userId="OMAR" providerId="None"/>
  <p188:author id="{46FA41D0-B937-6BB4-A412-FC2A7A992773}" name="Equipo Diseño curricular e innovación" initials="Ei" userId="ZyG+pZBLtBtIeIUqAvB/krUO/ntJX0lBUG42q5DG9nA=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1A30"/>
    <a:srgbClr val="FF5050"/>
    <a:srgbClr val="FF9900"/>
    <a:srgbClr val="F141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F4918C-84AB-4D05-96ED-03602BA7F7D3}" v="59" dt="2021-11-16T17:12:41.491"/>
    <p1510:client id="{08D7F1C9-D884-4A55-911F-2B1CE35EB01D}" v="1" dt="2021-10-18T15:05:13.008"/>
    <p1510:client id="{2BDBEA72-0B64-44EE-B170-13E86B91F816}" v="9" dt="2021-10-15T01:47:50.552"/>
    <p1510:client id="{4924804C-608C-AD68-6C69-E6E865B1DB58}" v="20" dt="2022-06-20T00:35:14.746"/>
    <p1510:client id="{53331B63-A359-09B7-8892-738EDA17DC66}" v="183" dt="2022-06-16T06:23:42.594"/>
    <p1510:client id="{5D45A2E4-EDC4-DA21-3D6B-5B00EEF46FEB}" v="6" dt="2022-06-06T22:44:44.921"/>
    <p1510:client id="{5E3F2B02-9438-4A89-94D5-1DE7004EBA4C}" v="24" dt="2021-11-17T17:49:21.601"/>
    <p1510:client id="{81B7B945-DCCE-4ACD-B72F-135C5EEC8797}" v="5" dt="2021-10-21T14:28:17.119"/>
    <p1510:client id="{938AA82D-B0CE-41AE-8EFD-790A4844A50A}" v="19" dt="2021-10-21T18:33:40.173"/>
    <p1510:client id="{94DD6E44-A230-4F4B-AA98-3B318A5B9F49}" v="19" dt="2021-10-15T16:40:43.544"/>
    <p1510:client id="{99E579B6-2B19-4B50-81F2-725BAE8D4B8B}" v="2" dt="2021-11-29T20:51:28.032"/>
    <p1510:client id="{A73B05D9-841E-49FB-AC68-52CD11E74D8D}" v="211" dt="2021-11-19T17:33:49.491"/>
    <p1510:client id="{AC3C9956-E47C-4DF5-9AC9-9DA43FB7C95B}" v="47" dt="2021-10-19T21:27:07.334"/>
    <p1510:client id="{B0A254D9-E154-F916-F77C-1BFF0F780122}" v="7" dt="2022-06-14T04:00:52.960"/>
    <p1510:client id="{C2D542FB-00D8-4090-83E9-905AB7247EDD}" v="318" dt="2021-11-18T15:10:12.467"/>
    <p1510:client id="{C4570A01-6CA2-2414-B128-F8EA15D8BBE3}" v="23" dt="2022-06-06T17:58:24.062"/>
    <p1510:client id="{CBCA6D3B-1640-4AEA-BF67-C440E2508DBD}" v="135" dt="2021-10-14T19:55:24.473"/>
    <p1510:client id="{F9C71155-D38A-4209-96AA-EC7F7A7A687E}" v="135" dt="2021-10-20T18:19:35.7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32" autoAdjust="0"/>
    <p:restoredTop sz="88909" autoAdjust="0"/>
  </p:normalViewPr>
  <p:slideViewPr>
    <p:cSldViewPr snapToGrid="0">
      <p:cViewPr varScale="1">
        <p:scale>
          <a:sx n="65" d="100"/>
          <a:sy n="65" d="100"/>
        </p:scale>
        <p:origin x="7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79ca7345c127bce9eb386ba1aeee8ebcd693f289017311eece86eb82e0f36387::" providerId="AD" clId="Web-{B0A254D9-E154-F916-F77C-1BFF0F780122}"/>
    <pc:docChg chg="mod modSld">
      <pc:chgData name="Guest User" userId="S::urn:spo:anon#79ca7345c127bce9eb386ba1aeee8ebcd693f289017311eece86eb82e0f36387::" providerId="AD" clId="Web-{B0A254D9-E154-F916-F77C-1BFF0F780122}" dt="2022-06-14T04:00:52.960" v="6"/>
      <pc:docMkLst>
        <pc:docMk/>
      </pc:docMkLst>
      <pc:sldChg chg="addCm">
        <pc:chgData name="Guest User" userId="S::urn:spo:anon#79ca7345c127bce9eb386ba1aeee8ebcd693f289017311eece86eb82e0f36387::" providerId="AD" clId="Web-{B0A254D9-E154-F916-F77C-1BFF0F780122}" dt="2022-06-14T04:00:52.960" v="6"/>
        <pc:sldMkLst>
          <pc:docMk/>
          <pc:sldMk cId="3399322158" sldId="568"/>
        </pc:sldMkLst>
      </pc:sldChg>
      <pc:sldChg chg="modSp addCm">
        <pc:chgData name="Guest User" userId="S::urn:spo:anon#79ca7345c127bce9eb386ba1aeee8ebcd693f289017311eece86eb82e0f36387::" providerId="AD" clId="Web-{B0A254D9-E154-F916-F77C-1BFF0F780122}" dt="2022-06-14T03:56:37.423" v="2"/>
        <pc:sldMkLst>
          <pc:docMk/>
          <pc:sldMk cId="3444853631" sldId="576"/>
        </pc:sldMkLst>
        <pc:spChg chg="mod">
          <ac:chgData name="Guest User" userId="S::urn:spo:anon#79ca7345c127bce9eb386ba1aeee8ebcd693f289017311eece86eb82e0f36387::" providerId="AD" clId="Web-{B0A254D9-E154-F916-F77C-1BFF0F780122}" dt="2022-06-14T03:56:25.422" v="0" actId="20577"/>
          <ac:spMkLst>
            <pc:docMk/>
            <pc:sldMk cId="3444853631" sldId="576"/>
            <ac:spMk id="5" creationId="{00000000-0000-0000-0000-000000000000}"/>
          </ac:spMkLst>
        </pc:spChg>
      </pc:sldChg>
      <pc:sldChg chg="addCm">
        <pc:chgData name="Guest User" userId="S::urn:spo:anon#79ca7345c127bce9eb386ba1aeee8ebcd693f289017311eece86eb82e0f36387::" providerId="AD" clId="Web-{B0A254D9-E154-F916-F77C-1BFF0F780122}" dt="2022-06-14T03:58:37.910" v="3"/>
        <pc:sldMkLst>
          <pc:docMk/>
          <pc:sldMk cId="2742740730" sldId="577"/>
        </pc:sldMkLst>
      </pc:sldChg>
      <pc:sldChg chg="addCm">
        <pc:chgData name="Guest User" userId="S::urn:spo:anon#79ca7345c127bce9eb386ba1aeee8ebcd693f289017311eece86eb82e0f36387::" providerId="AD" clId="Web-{B0A254D9-E154-F916-F77C-1BFF0F780122}" dt="2022-06-14T03:59:20.833" v="4"/>
        <pc:sldMkLst>
          <pc:docMk/>
          <pc:sldMk cId="1881037724" sldId="580"/>
        </pc:sldMkLst>
      </pc:sldChg>
      <pc:sldChg chg="addCm">
        <pc:chgData name="Guest User" userId="S::urn:spo:anon#79ca7345c127bce9eb386ba1aeee8ebcd693f289017311eece86eb82e0f36387::" providerId="AD" clId="Web-{B0A254D9-E154-F916-F77C-1BFF0F780122}" dt="2022-06-14T04:00:28.819" v="5"/>
        <pc:sldMkLst>
          <pc:docMk/>
          <pc:sldMk cId="3799954011" sldId="583"/>
        </pc:sldMkLst>
      </pc:sldChg>
    </pc:docChg>
  </pc:docChgLst>
  <pc:docChgLst>
    <pc:chgData name="Guest User" userId="S::urn:spo:anon#79ca7345c127bce9eb386ba1aeee8ebcd693f289017311eece86eb82e0f36387::" providerId="AD" clId="Web-{4924804C-608C-AD68-6C69-E6E865B1DB58}"/>
    <pc:docChg chg="modSld">
      <pc:chgData name="Guest User" userId="S::urn:spo:anon#79ca7345c127bce9eb386ba1aeee8ebcd693f289017311eece86eb82e0f36387::" providerId="AD" clId="Web-{4924804C-608C-AD68-6C69-E6E865B1DB58}" dt="2022-06-20T00:35:14.746" v="15" actId="1076"/>
      <pc:docMkLst>
        <pc:docMk/>
      </pc:docMkLst>
      <pc:sldChg chg="modSp">
        <pc:chgData name="Guest User" userId="S::urn:spo:anon#79ca7345c127bce9eb386ba1aeee8ebcd693f289017311eece86eb82e0f36387::" providerId="AD" clId="Web-{4924804C-608C-AD68-6C69-E6E865B1DB58}" dt="2022-06-20T00:32:53.554" v="7" actId="20577"/>
        <pc:sldMkLst>
          <pc:docMk/>
          <pc:sldMk cId="3444853631" sldId="576"/>
        </pc:sldMkLst>
        <pc:spChg chg="mod">
          <ac:chgData name="Guest User" userId="S::urn:spo:anon#79ca7345c127bce9eb386ba1aeee8ebcd693f289017311eece86eb82e0f36387::" providerId="AD" clId="Web-{4924804C-608C-AD68-6C69-E6E865B1DB58}" dt="2022-06-20T00:32:53.554" v="7" actId="20577"/>
          <ac:spMkLst>
            <pc:docMk/>
            <pc:sldMk cId="3444853631" sldId="576"/>
            <ac:spMk id="5" creationId="{00000000-0000-0000-0000-000000000000}"/>
          </ac:spMkLst>
        </pc:spChg>
      </pc:sldChg>
      <pc:sldChg chg="modSp">
        <pc:chgData name="Guest User" userId="S::urn:spo:anon#79ca7345c127bce9eb386ba1aeee8ebcd693f289017311eece86eb82e0f36387::" providerId="AD" clId="Web-{4924804C-608C-AD68-6C69-E6E865B1DB58}" dt="2022-06-20T00:33:50.822" v="11" actId="20577"/>
        <pc:sldMkLst>
          <pc:docMk/>
          <pc:sldMk cId="3849180967" sldId="582"/>
        </pc:sldMkLst>
        <pc:spChg chg="mod">
          <ac:chgData name="Guest User" userId="S::urn:spo:anon#79ca7345c127bce9eb386ba1aeee8ebcd693f289017311eece86eb82e0f36387::" providerId="AD" clId="Web-{4924804C-608C-AD68-6C69-E6E865B1DB58}" dt="2022-06-20T00:33:50.822" v="11" actId="20577"/>
          <ac:spMkLst>
            <pc:docMk/>
            <pc:sldMk cId="3849180967" sldId="582"/>
            <ac:spMk id="7" creationId="{14A5680E-4016-B621-288F-175007705D81}"/>
          </ac:spMkLst>
        </pc:spChg>
      </pc:sldChg>
      <pc:sldChg chg="modSp">
        <pc:chgData name="Guest User" userId="S::urn:spo:anon#79ca7345c127bce9eb386ba1aeee8ebcd693f289017311eece86eb82e0f36387::" providerId="AD" clId="Web-{4924804C-608C-AD68-6C69-E6E865B1DB58}" dt="2022-06-20T00:35:14.746" v="15" actId="1076"/>
        <pc:sldMkLst>
          <pc:docMk/>
          <pc:sldMk cId="3799954011" sldId="583"/>
        </pc:sldMkLst>
        <pc:picChg chg="mod">
          <ac:chgData name="Guest User" userId="S::urn:spo:anon#79ca7345c127bce9eb386ba1aeee8ebcd693f289017311eece86eb82e0f36387::" providerId="AD" clId="Web-{4924804C-608C-AD68-6C69-E6E865B1DB58}" dt="2022-06-20T00:35:14.746" v="15" actId="1076"/>
          <ac:picMkLst>
            <pc:docMk/>
            <pc:sldMk cId="3799954011" sldId="583"/>
            <ac:picMk id="1036" creationId="{4B445214-4212-9DBF-34C2-867D7D7488F6}"/>
          </ac:picMkLst>
        </pc:picChg>
        <pc:picChg chg="mod">
          <ac:chgData name="Guest User" userId="S::urn:spo:anon#79ca7345c127bce9eb386ba1aeee8ebcd693f289017311eece86eb82e0f36387::" providerId="AD" clId="Web-{4924804C-608C-AD68-6C69-E6E865B1DB58}" dt="2022-06-20T00:35:11.371" v="13" actId="1076"/>
          <ac:picMkLst>
            <pc:docMk/>
            <pc:sldMk cId="3799954011" sldId="583"/>
            <ac:picMk id="1038" creationId="{F5136B28-A15A-3246-9DF4-A0798DDAD1C0}"/>
          </ac:picMkLst>
        </pc:picChg>
      </pc:sldChg>
    </pc:docChg>
  </pc:docChgLst>
  <pc:docChgLst>
    <pc:chgData name="Usuario invitado" userId="S::urn:spo:anon#896f419b4298e0ef968fa67bf60e209ed9c3311b4a1815b730f0a36f70aa5c73::" providerId="AD" clId="Web-{53331B63-A359-09B7-8892-738EDA17DC66}"/>
    <pc:docChg chg="modSld">
      <pc:chgData name="Usuario invitado" userId="S::urn:spo:anon#896f419b4298e0ef968fa67bf60e209ed9c3311b4a1815b730f0a36f70aa5c73::" providerId="AD" clId="Web-{53331B63-A359-09B7-8892-738EDA17DC66}" dt="2022-06-16T06:23:42.594" v="143"/>
      <pc:docMkLst>
        <pc:docMk/>
      </pc:docMkLst>
      <pc:sldChg chg="modSp delCm">
        <pc:chgData name="Usuario invitado" userId="S::urn:spo:anon#896f419b4298e0ef968fa67bf60e209ed9c3311b4a1815b730f0a36f70aa5c73::" providerId="AD" clId="Web-{53331B63-A359-09B7-8892-738EDA17DC66}" dt="2022-06-16T06:23:42.594" v="143"/>
        <pc:sldMkLst>
          <pc:docMk/>
          <pc:sldMk cId="3399322158" sldId="568"/>
        </pc:sldMkLst>
        <pc:spChg chg="mod">
          <ac:chgData name="Usuario invitado" userId="S::urn:spo:anon#896f419b4298e0ef968fa67bf60e209ed9c3311b4a1815b730f0a36f70aa5c73::" providerId="AD" clId="Web-{53331B63-A359-09B7-8892-738EDA17DC66}" dt="2022-06-16T06:23:34.969" v="142" actId="20577"/>
          <ac:spMkLst>
            <pc:docMk/>
            <pc:sldMk cId="3399322158" sldId="568"/>
            <ac:spMk id="7" creationId="{17E4CA09-0884-4FC7-8A61-BCA0FE9673B4}"/>
          </ac:spMkLst>
        </pc:spChg>
      </pc:sldChg>
      <pc:sldChg chg="modSp delCm modCm">
        <pc:chgData name="Usuario invitado" userId="S::urn:spo:anon#896f419b4298e0ef968fa67bf60e209ed9c3311b4a1815b730f0a36f70aa5c73::" providerId="AD" clId="Web-{53331B63-A359-09B7-8892-738EDA17DC66}" dt="2022-06-16T06:17:56.852" v="34"/>
        <pc:sldMkLst>
          <pc:docMk/>
          <pc:sldMk cId="3444853631" sldId="576"/>
        </pc:sldMkLst>
        <pc:spChg chg="mod">
          <ac:chgData name="Usuario invitado" userId="S::urn:spo:anon#896f419b4298e0ef968fa67bf60e209ed9c3311b4a1815b730f0a36f70aa5c73::" providerId="AD" clId="Web-{53331B63-A359-09B7-8892-738EDA17DC66}" dt="2022-06-16T06:17:52.446" v="33" actId="20577"/>
          <ac:spMkLst>
            <pc:docMk/>
            <pc:sldMk cId="3444853631" sldId="576"/>
            <ac:spMk id="5" creationId="{00000000-0000-0000-0000-000000000000}"/>
          </ac:spMkLst>
        </pc:spChg>
      </pc:sldChg>
      <pc:sldChg chg="modSp delCm">
        <pc:chgData name="Usuario invitado" userId="S::urn:spo:anon#896f419b4298e0ef968fa67bf60e209ed9c3311b4a1815b730f0a36f70aa5c73::" providerId="AD" clId="Web-{53331B63-A359-09B7-8892-738EDA17DC66}" dt="2022-06-16T06:19:00.072" v="49"/>
        <pc:sldMkLst>
          <pc:docMk/>
          <pc:sldMk cId="2742740730" sldId="577"/>
        </pc:sldMkLst>
        <pc:spChg chg="mod">
          <ac:chgData name="Usuario invitado" userId="S::urn:spo:anon#896f419b4298e0ef968fa67bf60e209ed9c3311b4a1815b730f0a36f70aa5c73::" providerId="AD" clId="Web-{53331B63-A359-09B7-8892-738EDA17DC66}" dt="2022-06-16T06:18:50.791" v="48" actId="14100"/>
          <ac:spMkLst>
            <pc:docMk/>
            <pc:sldMk cId="2742740730" sldId="577"/>
            <ac:spMk id="4" creationId="{222F13C4-2630-4260-B076-A0DC9A3538FB}"/>
          </ac:spMkLst>
        </pc:spChg>
      </pc:sldChg>
      <pc:sldChg chg="modSp delCm modCm">
        <pc:chgData name="Usuario invitado" userId="S::urn:spo:anon#896f419b4298e0ef968fa67bf60e209ed9c3311b4a1815b730f0a36f70aa5c73::" providerId="AD" clId="Web-{53331B63-A359-09B7-8892-738EDA17DC66}" dt="2022-06-16T06:23:21.953" v="140"/>
        <pc:sldMkLst>
          <pc:docMk/>
          <pc:sldMk cId="1881037724" sldId="580"/>
        </pc:sldMkLst>
        <pc:spChg chg="mod">
          <ac:chgData name="Usuario invitado" userId="S::urn:spo:anon#896f419b4298e0ef968fa67bf60e209ed9c3311b4a1815b730f0a36f70aa5c73::" providerId="AD" clId="Web-{53331B63-A359-09B7-8892-738EDA17DC66}" dt="2022-06-16T06:23:04" v="139" actId="20577"/>
          <ac:spMkLst>
            <pc:docMk/>
            <pc:sldMk cId="1881037724" sldId="580"/>
            <ac:spMk id="36" creationId="{5E671A7C-201E-0644-9A22-E359E674E5BF}"/>
          </ac:spMkLst>
        </pc:spChg>
      </pc:sldChg>
      <pc:sldChg chg="addSp modSp delCm">
        <pc:chgData name="Usuario invitado" userId="S::urn:spo:anon#896f419b4298e0ef968fa67bf60e209ed9c3311b4a1815b730f0a36f70aa5c73::" providerId="AD" clId="Web-{53331B63-A359-09B7-8892-738EDA17DC66}" dt="2022-06-16T06:22:10.483" v="138" actId="20577"/>
        <pc:sldMkLst>
          <pc:docMk/>
          <pc:sldMk cId="3799954011" sldId="583"/>
        </pc:sldMkLst>
        <pc:spChg chg="mod">
          <ac:chgData name="Usuario invitado" userId="S::urn:spo:anon#896f419b4298e0ef968fa67bf60e209ed9c3311b4a1815b730f0a36f70aa5c73::" providerId="AD" clId="Web-{53331B63-A359-09B7-8892-738EDA17DC66}" dt="2022-06-16T06:22:10.483" v="138" actId="20577"/>
          <ac:spMkLst>
            <pc:docMk/>
            <pc:sldMk cId="3799954011" sldId="583"/>
            <ac:spMk id="4" creationId="{222F13C4-2630-4260-B076-A0DC9A3538FB}"/>
          </ac:spMkLst>
        </pc:spChg>
        <pc:spChg chg="add mod">
          <ac:chgData name="Usuario invitado" userId="S::urn:spo:anon#896f419b4298e0ef968fa67bf60e209ed9c3311b4a1815b730f0a36f70aa5c73::" providerId="AD" clId="Web-{53331B63-A359-09B7-8892-738EDA17DC66}" dt="2022-06-16T06:21:44.138" v="136" actId="20577"/>
          <ac:spMkLst>
            <pc:docMk/>
            <pc:sldMk cId="3799954011" sldId="583"/>
            <ac:spMk id="6" creationId="{2EDEF111-25FF-343F-F63E-90E70F96F908}"/>
          </ac:spMkLst>
        </pc:spChg>
        <pc:picChg chg="mod">
          <ac:chgData name="Usuario invitado" userId="S::urn:spo:anon#896f419b4298e0ef968fa67bf60e209ed9c3311b4a1815b730f0a36f70aa5c73::" providerId="AD" clId="Web-{53331B63-A359-09B7-8892-738EDA17DC66}" dt="2022-06-16T06:20:04.105" v="54" actId="14100"/>
          <ac:picMkLst>
            <pc:docMk/>
            <pc:sldMk cId="3799954011" sldId="583"/>
            <ac:picMk id="2" creationId="{832D4FE2-4D62-43EB-883D-55CDD6D5E999}"/>
          </ac:picMkLst>
        </pc:picChg>
        <pc:picChg chg="mod">
          <ac:chgData name="Usuario invitado" userId="S::urn:spo:anon#896f419b4298e0ef968fa67bf60e209ed9c3311b4a1815b730f0a36f70aa5c73::" providerId="AD" clId="Web-{53331B63-A359-09B7-8892-738EDA17DC66}" dt="2022-06-16T06:20:13.277" v="57" actId="14100"/>
          <ac:picMkLst>
            <pc:docMk/>
            <pc:sldMk cId="3799954011" sldId="583"/>
            <ac:picMk id="1026" creationId="{8032D53F-187F-7F0D-D269-F42046BB1A12}"/>
          </ac:picMkLst>
        </pc:picChg>
        <pc:picChg chg="mod">
          <ac:chgData name="Usuario invitado" userId="S::urn:spo:anon#896f419b4298e0ef968fa67bf60e209ed9c3311b4a1815b730f0a36f70aa5c73::" providerId="AD" clId="Web-{53331B63-A359-09B7-8892-738EDA17DC66}" dt="2022-06-16T06:20:17.965" v="59" actId="14100"/>
          <ac:picMkLst>
            <pc:docMk/>
            <pc:sldMk cId="3799954011" sldId="583"/>
            <ac:picMk id="1030" creationId="{05014D3A-31D1-9B53-A208-06A1ACC35043}"/>
          </ac:picMkLst>
        </pc:picChg>
        <pc:picChg chg="mod">
          <ac:chgData name="Usuario invitado" userId="S::urn:spo:anon#896f419b4298e0ef968fa67bf60e209ed9c3311b4a1815b730f0a36f70aa5c73::" providerId="AD" clId="Web-{53331B63-A359-09B7-8892-738EDA17DC66}" dt="2022-06-16T06:20:07.199" v="55" actId="14100"/>
          <ac:picMkLst>
            <pc:docMk/>
            <pc:sldMk cId="3799954011" sldId="583"/>
            <ac:picMk id="1032" creationId="{3284E18D-F3C8-139D-CB23-D22ED20EC08B}"/>
          </ac:picMkLst>
        </pc:picChg>
        <pc:picChg chg="mod">
          <ac:chgData name="Usuario invitado" userId="S::urn:spo:anon#896f419b4298e0ef968fa67bf60e209ed9c3311b4a1815b730f0a36f70aa5c73::" providerId="AD" clId="Web-{53331B63-A359-09B7-8892-738EDA17DC66}" dt="2022-06-16T06:20:24.433" v="61" actId="1076"/>
          <ac:picMkLst>
            <pc:docMk/>
            <pc:sldMk cId="3799954011" sldId="583"/>
            <ac:picMk id="1038" creationId="{F5136B28-A15A-3246-9DF4-A0798DDAD1C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3B13FF-DAD0-4A57-BC88-3ADCEDB569DD}" type="datetimeFigureOut">
              <a:rPr lang="es-PE" smtClean="0"/>
              <a:t>11/07/2022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F7BF2-E25C-416F-B974-26A2DDEA6F9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85365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F7BF2-E25C-416F-B974-26A2DDEA6F90}" type="slidenum">
              <a:rPr lang="es-PE" smtClean="0"/>
              <a:t>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38621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F7BF2-E25C-416F-B974-26A2DDEA6F90}" type="slidenum">
              <a:rPr lang="es-PE" smtClean="0"/>
              <a:t>6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613066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F7BF2-E25C-416F-B974-26A2DDEA6F90}" type="slidenum">
              <a:rPr lang="es-PE" smtClean="0"/>
              <a:t>7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846583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F7BF2-E25C-416F-B974-26A2DDEA6F90}" type="slidenum">
              <a:rPr lang="es-PE" smtClean="0"/>
              <a:t>9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219957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F7BF2-E25C-416F-B974-26A2DDEA6F90}" type="slidenum">
              <a:rPr lang="es-PE" smtClean="0"/>
              <a:t>10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267570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F7BF2-E25C-416F-B974-26A2DDEA6F90}" type="slidenum">
              <a:rPr lang="es-PE" smtClean="0"/>
              <a:t>11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48267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solidFill>
          <a:srgbClr val="E91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0711E1-BBBC-4B78-B90B-481EAD0B9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F4A4-BC37-46A2-8B77-EA4547BE6755}" type="datetime1">
              <a:rPr lang="es-PE" smtClean="0"/>
              <a:t>11/07/2022</a:t>
            </a:fld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29BAE0-8170-405A-9680-11C34F093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D1979-222E-4D32-A6D0-E5A9154E5CAF}" type="slidenum">
              <a:rPr lang="es-PE" smtClean="0"/>
              <a:t>‹Nº›</a:t>
            </a:fld>
            <a:endParaRPr lang="es-PE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F70423D-67EB-4A83-8404-8FA977E0EF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75" y="2409825"/>
            <a:ext cx="207645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8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ítulo / Exploración">
    <p:bg>
      <p:bgPr>
        <a:solidFill>
          <a:srgbClr val="E91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ECD7093-8F3B-4F44-B82F-4876C5FF0C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97656" y="6022975"/>
            <a:ext cx="2743200" cy="365125"/>
          </a:xfrm>
        </p:spPr>
        <p:txBody>
          <a:bodyPr wrap="square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63C9ADB-5581-470C-8C73-DCF23CF08DDE}" type="datetime1">
              <a:rPr lang="es-PE" smtClean="0"/>
              <a:pPr/>
              <a:t>11/07/2022</a:t>
            </a:fld>
            <a:endParaRPr lang="es-PE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C819EF6-69A7-46D9-BF23-09EFDBFE0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wrap="square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8D1979-222E-4D32-A6D0-E5A9154E5CAF}" type="slidenum">
              <a:rPr lang="es-PE" smtClean="0"/>
              <a:pPr/>
              <a:t>‹Nº›</a:t>
            </a:fld>
            <a:endParaRPr lang="es-PE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20B47F18-8282-4072-8896-CBBB4050D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4188" y="1042988"/>
            <a:ext cx="11258552" cy="14605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buNone/>
              <a:defRPr sz="10500" b="1" spc="-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Exploración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496A403-2225-4119-B158-9B62C37471BF}"/>
              </a:ext>
            </a:extLst>
          </p:cNvPr>
          <p:cNvCxnSpPr>
            <a:cxnSpLocks/>
          </p:cNvCxnSpPr>
          <p:nvPr userDrawn="1"/>
        </p:nvCxnSpPr>
        <p:spPr>
          <a:xfrm>
            <a:off x="495300" y="6356350"/>
            <a:ext cx="94892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654F2052-AC59-41C0-AFE8-D5C22C928F43}"/>
              </a:ext>
            </a:extLst>
          </p:cNvPr>
          <p:cNvCxnSpPr>
            <a:cxnSpLocks/>
          </p:cNvCxnSpPr>
          <p:nvPr userDrawn="1"/>
        </p:nvCxnSpPr>
        <p:spPr>
          <a:xfrm>
            <a:off x="495298" y="6041231"/>
            <a:ext cx="94892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670FA7B-7C3C-479C-BAA9-49095264336F}"/>
              </a:ext>
            </a:extLst>
          </p:cNvPr>
          <p:cNvSpPr/>
          <p:nvPr userDrawn="1"/>
        </p:nvSpPr>
        <p:spPr>
          <a:xfrm>
            <a:off x="495300" y="495301"/>
            <a:ext cx="11201400" cy="257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81EB997-8C0B-456C-8CA4-8693B65191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238" y="5267326"/>
            <a:ext cx="1460500" cy="1460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63066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ítulo / Construcción">
    <p:bg>
      <p:bgPr>
        <a:solidFill>
          <a:srgbClr val="E91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C819EF6-69A7-46D9-BF23-09EFDBFE0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wrap="square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8D1979-222E-4D32-A6D0-E5A9154E5CAF}" type="slidenum">
              <a:rPr lang="es-PE" smtClean="0"/>
              <a:pPr/>
              <a:t>‹Nº›</a:t>
            </a:fld>
            <a:endParaRPr lang="es-PE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20B47F18-8282-4072-8896-CBBB4050D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148" y="1042988"/>
            <a:ext cx="11258552" cy="14605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buNone/>
              <a:defRPr sz="10500" b="1" spc="-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Construcción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496A403-2225-4119-B158-9B62C37471BF}"/>
              </a:ext>
            </a:extLst>
          </p:cNvPr>
          <p:cNvCxnSpPr>
            <a:cxnSpLocks/>
          </p:cNvCxnSpPr>
          <p:nvPr userDrawn="1"/>
        </p:nvCxnSpPr>
        <p:spPr>
          <a:xfrm>
            <a:off x="495300" y="6356350"/>
            <a:ext cx="94892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654F2052-AC59-41C0-AFE8-D5C22C928F43}"/>
              </a:ext>
            </a:extLst>
          </p:cNvPr>
          <p:cNvCxnSpPr>
            <a:cxnSpLocks/>
          </p:cNvCxnSpPr>
          <p:nvPr userDrawn="1"/>
        </p:nvCxnSpPr>
        <p:spPr>
          <a:xfrm>
            <a:off x="495298" y="6041231"/>
            <a:ext cx="94892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670FA7B-7C3C-479C-BAA9-49095264336F}"/>
              </a:ext>
            </a:extLst>
          </p:cNvPr>
          <p:cNvSpPr/>
          <p:nvPr userDrawn="1"/>
        </p:nvSpPr>
        <p:spPr>
          <a:xfrm>
            <a:off x="495300" y="495301"/>
            <a:ext cx="11201400" cy="257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81EB997-8C0B-456C-8CA4-8693B65191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238" y="5267326"/>
            <a:ext cx="1460500" cy="1460500"/>
          </a:xfrm>
          <a:prstGeom prst="rect">
            <a:avLst/>
          </a:prstGeom>
          <a:noFill/>
        </p:spPr>
      </p:pic>
      <p:sp>
        <p:nvSpPr>
          <p:cNvPr id="14" name="Marcador de fecha 4">
            <a:extLst>
              <a:ext uri="{FF2B5EF4-FFF2-40B4-BE49-F238E27FC236}">
                <a16:creationId xmlns:a16="http://schemas.microsoft.com/office/drawing/2014/main" id="{C7FE44C2-85EB-4EA5-9D98-8C13439EAD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97656" y="6022975"/>
            <a:ext cx="2743200" cy="365125"/>
          </a:xfrm>
        </p:spPr>
        <p:txBody>
          <a:bodyPr wrap="square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63C9ADB-5581-470C-8C73-DCF23CF08DDE}" type="datetime1">
              <a:rPr lang="es-PE" smtClean="0"/>
              <a:pPr/>
              <a:t>11/07/2022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3080393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ítulo / Ejecución">
    <p:bg>
      <p:bgPr>
        <a:solidFill>
          <a:srgbClr val="E91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C819EF6-69A7-46D9-BF23-09EFDBFE0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wrap="square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8D1979-222E-4D32-A6D0-E5A9154E5CAF}" type="slidenum">
              <a:rPr lang="es-PE" smtClean="0"/>
              <a:pPr/>
              <a:t>‹Nº›</a:t>
            </a:fld>
            <a:endParaRPr lang="es-PE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20B47F18-8282-4072-8896-CBBB4050D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4188" y="1042988"/>
            <a:ext cx="11258552" cy="14605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buNone/>
              <a:defRPr sz="10500" b="1" spc="-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Ejecución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496A403-2225-4119-B158-9B62C37471BF}"/>
              </a:ext>
            </a:extLst>
          </p:cNvPr>
          <p:cNvCxnSpPr>
            <a:cxnSpLocks/>
          </p:cNvCxnSpPr>
          <p:nvPr userDrawn="1"/>
        </p:nvCxnSpPr>
        <p:spPr>
          <a:xfrm>
            <a:off x="495300" y="6356350"/>
            <a:ext cx="94892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654F2052-AC59-41C0-AFE8-D5C22C928F43}"/>
              </a:ext>
            </a:extLst>
          </p:cNvPr>
          <p:cNvCxnSpPr>
            <a:cxnSpLocks/>
          </p:cNvCxnSpPr>
          <p:nvPr userDrawn="1"/>
        </p:nvCxnSpPr>
        <p:spPr>
          <a:xfrm>
            <a:off x="495298" y="6041231"/>
            <a:ext cx="94892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670FA7B-7C3C-479C-BAA9-49095264336F}"/>
              </a:ext>
            </a:extLst>
          </p:cNvPr>
          <p:cNvSpPr/>
          <p:nvPr userDrawn="1"/>
        </p:nvSpPr>
        <p:spPr>
          <a:xfrm>
            <a:off x="495300" y="495301"/>
            <a:ext cx="11201400" cy="257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81EB997-8C0B-456C-8CA4-8693B65191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238" y="5267326"/>
            <a:ext cx="1460500" cy="1460500"/>
          </a:xfrm>
          <a:prstGeom prst="rect">
            <a:avLst/>
          </a:prstGeom>
          <a:noFill/>
        </p:spPr>
      </p:pic>
      <p:sp>
        <p:nvSpPr>
          <p:cNvPr id="13" name="Marcador de fecha 4">
            <a:extLst>
              <a:ext uri="{FF2B5EF4-FFF2-40B4-BE49-F238E27FC236}">
                <a16:creationId xmlns:a16="http://schemas.microsoft.com/office/drawing/2014/main" id="{15DA81FF-6BF9-4A15-B5F8-EB10832B34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97656" y="6022975"/>
            <a:ext cx="2743200" cy="365125"/>
          </a:xfrm>
        </p:spPr>
        <p:txBody>
          <a:bodyPr wrap="square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63C9ADB-5581-470C-8C73-DCF23CF08DDE}" type="datetime1">
              <a:rPr lang="es-PE" smtClean="0"/>
              <a:pPr/>
              <a:t>11/07/2022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219814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título / Ejecución">
    <p:bg>
      <p:bgPr>
        <a:solidFill>
          <a:srgbClr val="E91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C819EF6-69A7-46D9-BF23-09EFDBFE0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wrap="square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8D1979-222E-4D32-A6D0-E5A9154E5CAF}" type="slidenum">
              <a:rPr lang="es-PE" smtClean="0"/>
              <a:pPr/>
              <a:t>‹Nº›</a:t>
            </a:fld>
            <a:endParaRPr lang="es-PE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20B47F18-8282-4072-8896-CBBB4050D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5298" y="1042987"/>
            <a:ext cx="11258552" cy="25970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buNone/>
              <a:defRPr sz="10500" b="1" spc="-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Actividad </a:t>
            </a:r>
          </a:p>
          <a:p>
            <a:pPr lvl="0"/>
            <a:r>
              <a:rPr lang="es-PE" dirty="0"/>
              <a:t>Virtual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496A403-2225-4119-B158-9B62C37471BF}"/>
              </a:ext>
            </a:extLst>
          </p:cNvPr>
          <p:cNvCxnSpPr>
            <a:cxnSpLocks/>
          </p:cNvCxnSpPr>
          <p:nvPr userDrawn="1"/>
        </p:nvCxnSpPr>
        <p:spPr>
          <a:xfrm>
            <a:off x="495300" y="6356350"/>
            <a:ext cx="94892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654F2052-AC59-41C0-AFE8-D5C22C928F43}"/>
              </a:ext>
            </a:extLst>
          </p:cNvPr>
          <p:cNvCxnSpPr>
            <a:cxnSpLocks/>
          </p:cNvCxnSpPr>
          <p:nvPr userDrawn="1"/>
        </p:nvCxnSpPr>
        <p:spPr>
          <a:xfrm>
            <a:off x="495298" y="6041231"/>
            <a:ext cx="94892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670FA7B-7C3C-479C-BAA9-49095264336F}"/>
              </a:ext>
            </a:extLst>
          </p:cNvPr>
          <p:cNvSpPr/>
          <p:nvPr userDrawn="1"/>
        </p:nvSpPr>
        <p:spPr>
          <a:xfrm>
            <a:off x="495300" y="495301"/>
            <a:ext cx="11201400" cy="257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81EB997-8C0B-456C-8CA4-8693B65191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238" y="5267326"/>
            <a:ext cx="1460500" cy="1460500"/>
          </a:xfrm>
          <a:prstGeom prst="rect">
            <a:avLst/>
          </a:prstGeom>
          <a:noFill/>
        </p:spPr>
      </p:pic>
      <p:sp>
        <p:nvSpPr>
          <p:cNvPr id="13" name="Marcador de fecha 4">
            <a:extLst>
              <a:ext uri="{FF2B5EF4-FFF2-40B4-BE49-F238E27FC236}">
                <a16:creationId xmlns:a16="http://schemas.microsoft.com/office/drawing/2014/main" id="{15DA81FF-6BF9-4A15-B5F8-EB10832B34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97656" y="6022975"/>
            <a:ext cx="2743200" cy="365125"/>
          </a:xfrm>
        </p:spPr>
        <p:txBody>
          <a:bodyPr wrap="square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63C9ADB-5581-470C-8C73-DCF23CF08DDE}" type="datetime1">
              <a:rPr lang="es-PE" smtClean="0"/>
              <a:pPr/>
              <a:t>11/07/2022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78389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dad virt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1B2416D-2579-4EF8-8D54-F196C37CFE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97656" y="6022975"/>
            <a:ext cx="2743200" cy="365125"/>
          </a:xfrm>
        </p:spPr>
        <p:txBody>
          <a:bodyPr/>
          <a:lstStyle/>
          <a:p>
            <a:fld id="{AAA2DD2E-6C0F-4F28-96EA-BFB67EB8066C}" type="datetime1">
              <a:rPr lang="es-PE" smtClean="0"/>
              <a:t>11/07/2022</a:t>
            </a:fld>
            <a:endParaRPr lang="es-PE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4DBBA1C-5FF3-474C-9F96-DD4A24CF3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D1979-222E-4D32-A6D0-E5A9154E5CAF}" type="slidenum">
              <a:rPr lang="es-PE" smtClean="0"/>
              <a:t>‹Nº›</a:t>
            </a:fld>
            <a:endParaRPr lang="es-PE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431DC1F-1FC0-4F2C-BD73-80CE166B10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854" y="5267278"/>
            <a:ext cx="1460500" cy="1460500"/>
          </a:xfrm>
          <a:prstGeom prst="rect">
            <a:avLst/>
          </a:prstGeom>
        </p:spPr>
      </p:pic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11B89250-D54E-487C-80F4-058D20B788CF}"/>
              </a:ext>
            </a:extLst>
          </p:cNvPr>
          <p:cNvCxnSpPr>
            <a:cxnSpLocks/>
          </p:cNvCxnSpPr>
          <p:nvPr userDrawn="1"/>
        </p:nvCxnSpPr>
        <p:spPr>
          <a:xfrm>
            <a:off x="495300" y="6356350"/>
            <a:ext cx="9489282" cy="0"/>
          </a:xfrm>
          <a:prstGeom prst="line">
            <a:avLst/>
          </a:prstGeom>
          <a:ln>
            <a:solidFill>
              <a:srgbClr val="E91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8E0467B-16B6-44F4-8464-EA4E40E0EE3A}"/>
              </a:ext>
            </a:extLst>
          </p:cNvPr>
          <p:cNvCxnSpPr>
            <a:cxnSpLocks/>
          </p:cNvCxnSpPr>
          <p:nvPr userDrawn="1"/>
        </p:nvCxnSpPr>
        <p:spPr>
          <a:xfrm>
            <a:off x="495298" y="6041231"/>
            <a:ext cx="9489282" cy="0"/>
          </a:xfrm>
          <a:prstGeom prst="line">
            <a:avLst/>
          </a:prstGeom>
          <a:ln>
            <a:solidFill>
              <a:srgbClr val="E91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14B87943-1FB8-4769-955B-E9CB04115AF3}"/>
              </a:ext>
            </a:extLst>
          </p:cNvPr>
          <p:cNvSpPr txBox="1"/>
          <p:nvPr userDrawn="1"/>
        </p:nvSpPr>
        <p:spPr>
          <a:xfrm>
            <a:off x="490899" y="2245242"/>
            <a:ext cx="1431316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s-PE" sz="2200" b="1" dirty="0">
                <a:solidFill>
                  <a:srgbClr val="E91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 de</a:t>
            </a:r>
          </a:p>
          <a:p>
            <a:r>
              <a:rPr lang="es-PE" sz="2200" b="1" dirty="0">
                <a:solidFill>
                  <a:srgbClr val="E91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actividad</a:t>
            </a:r>
          </a:p>
          <a:p>
            <a:endParaRPr lang="es-PE" sz="2200" b="1" dirty="0">
              <a:solidFill>
                <a:srgbClr val="E91A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FDD2013-8C98-49BF-95AB-89FEF7AB9D45}"/>
              </a:ext>
            </a:extLst>
          </p:cNvPr>
          <p:cNvSpPr/>
          <p:nvPr userDrawn="1"/>
        </p:nvSpPr>
        <p:spPr>
          <a:xfrm>
            <a:off x="495300" y="495301"/>
            <a:ext cx="11201400" cy="257174"/>
          </a:xfrm>
          <a:prstGeom prst="rect">
            <a:avLst/>
          </a:prstGeom>
          <a:solidFill>
            <a:srgbClr val="E91A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E3985964-552D-456B-8687-3F8C9FF580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7656" y="2270163"/>
            <a:ext cx="8099044" cy="124675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2200" b="1" i="0" u="none" strike="noStrike" spc="30" baseline="0" smtClean="0">
                <a:solidFill>
                  <a:srgbClr val="E91A3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Foro, chat, wiki, tarea, encuesta, </a:t>
            </a:r>
            <a:r>
              <a:rPr lang="es-PE" dirty="0" err="1"/>
              <a:t>etc</a:t>
            </a:r>
            <a:endParaRPr lang="es-PE" dirty="0"/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7E2AB021-47E2-4C09-A142-FF5F86A218CF}"/>
              </a:ext>
            </a:extLst>
          </p:cNvPr>
          <p:cNvCxnSpPr/>
          <p:nvPr userDrawn="1"/>
        </p:nvCxnSpPr>
        <p:spPr>
          <a:xfrm>
            <a:off x="490899" y="2162907"/>
            <a:ext cx="11205801" cy="0"/>
          </a:xfrm>
          <a:prstGeom prst="line">
            <a:avLst/>
          </a:prstGeom>
          <a:ln>
            <a:solidFill>
              <a:srgbClr val="E91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7">
            <a:extLst>
              <a:ext uri="{FF2B5EF4-FFF2-40B4-BE49-F238E27FC236}">
                <a16:creationId xmlns:a16="http://schemas.microsoft.com/office/drawing/2014/main" id="{E330D9CB-693C-4F86-80C5-4C8A8F4220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97656" y="4074067"/>
            <a:ext cx="8099044" cy="124675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2200" b="1" i="0" u="none" strike="noStrike" spc="30" baseline="0" smtClean="0">
                <a:solidFill>
                  <a:srgbClr val="E91A3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Escribir instrucciones para el estudiante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0AE6BCA-E285-48C6-A8C0-FADD14FF689A}"/>
              </a:ext>
            </a:extLst>
          </p:cNvPr>
          <p:cNvCxnSpPr/>
          <p:nvPr userDrawn="1"/>
        </p:nvCxnSpPr>
        <p:spPr>
          <a:xfrm>
            <a:off x="490899" y="3966811"/>
            <a:ext cx="11205801" cy="0"/>
          </a:xfrm>
          <a:prstGeom prst="line">
            <a:avLst/>
          </a:prstGeom>
          <a:ln>
            <a:solidFill>
              <a:srgbClr val="E91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n 18" descr="Imagen que contiene objeto&#10;&#10;Descripción generada automáticamente">
            <a:extLst>
              <a:ext uri="{FF2B5EF4-FFF2-40B4-BE49-F238E27FC236}">
                <a16:creationId xmlns:a16="http://schemas.microsoft.com/office/drawing/2014/main" id="{93D2A2A5-DF0A-48D6-A500-3230AB9327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355" y="2278955"/>
            <a:ext cx="319709" cy="322137"/>
          </a:xfrm>
          <a:prstGeom prst="rect">
            <a:avLst/>
          </a:prstGeom>
        </p:spPr>
      </p:pic>
      <p:pic>
        <p:nvPicPr>
          <p:cNvPr id="20" name="Imagen 19" descr="Imagen que contiene objeto&#10;&#10;Descripción generada automáticamente">
            <a:extLst>
              <a:ext uri="{FF2B5EF4-FFF2-40B4-BE49-F238E27FC236}">
                <a16:creationId xmlns:a16="http://schemas.microsoft.com/office/drawing/2014/main" id="{62DB964B-817F-4B84-880E-3231CB1642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355" y="4085774"/>
            <a:ext cx="319709" cy="322137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2C2C5C6E-D7AA-41F9-8B8A-15D47BEF2173}"/>
              </a:ext>
            </a:extLst>
          </p:cNvPr>
          <p:cNvSpPr txBox="1"/>
          <p:nvPr userDrawn="1"/>
        </p:nvSpPr>
        <p:spPr>
          <a:xfrm>
            <a:off x="492733" y="4077565"/>
            <a:ext cx="1878991" cy="33855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s-PE" sz="2200" b="1" dirty="0">
                <a:solidFill>
                  <a:srgbClr val="E91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Indicaciones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77FAE55-BFB5-49E4-AFAF-3A0AA3D3B752}"/>
              </a:ext>
            </a:extLst>
          </p:cNvPr>
          <p:cNvSpPr txBox="1"/>
          <p:nvPr userDrawn="1"/>
        </p:nvSpPr>
        <p:spPr>
          <a:xfrm>
            <a:off x="490899" y="723974"/>
            <a:ext cx="8160732" cy="13388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s-PE" sz="6500" b="1" spc="-300" dirty="0">
                <a:solidFill>
                  <a:srgbClr val="E91A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Actividad virtual</a:t>
            </a:r>
          </a:p>
          <a:p>
            <a:endParaRPr lang="es-PE" sz="2200" b="1" spc="-300" dirty="0">
              <a:solidFill>
                <a:srgbClr val="E91A3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3397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os objetos">
    <p:bg>
      <p:bgPr>
        <a:solidFill>
          <a:srgbClr val="E91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C819EF6-69A7-46D9-BF23-09EFDBFE0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wrap="square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8D1979-222E-4D32-A6D0-E5A9154E5CAF}" type="slidenum">
              <a:rPr lang="es-PE" smtClean="0"/>
              <a:pPr/>
              <a:t>‹Nº›</a:t>
            </a:fld>
            <a:endParaRPr lang="es-PE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496A403-2225-4119-B158-9B62C37471BF}"/>
              </a:ext>
            </a:extLst>
          </p:cNvPr>
          <p:cNvCxnSpPr>
            <a:cxnSpLocks/>
          </p:cNvCxnSpPr>
          <p:nvPr userDrawn="1"/>
        </p:nvCxnSpPr>
        <p:spPr>
          <a:xfrm>
            <a:off x="495300" y="6356350"/>
            <a:ext cx="94892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654F2052-AC59-41C0-AFE8-D5C22C928F43}"/>
              </a:ext>
            </a:extLst>
          </p:cNvPr>
          <p:cNvCxnSpPr>
            <a:cxnSpLocks/>
          </p:cNvCxnSpPr>
          <p:nvPr userDrawn="1"/>
        </p:nvCxnSpPr>
        <p:spPr>
          <a:xfrm>
            <a:off x="495298" y="6041231"/>
            <a:ext cx="94892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670FA7B-7C3C-479C-BAA9-49095264336F}"/>
              </a:ext>
            </a:extLst>
          </p:cNvPr>
          <p:cNvSpPr/>
          <p:nvPr userDrawn="1"/>
        </p:nvSpPr>
        <p:spPr>
          <a:xfrm>
            <a:off x="495300" y="495301"/>
            <a:ext cx="11201400" cy="257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81EB997-8C0B-456C-8CA4-8693B65191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238" y="5267326"/>
            <a:ext cx="1460500" cy="1460500"/>
          </a:xfrm>
          <a:prstGeom prst="rect">
            <a:avLst/>
          </a:prstGeom>
          <a:noFill/>
        </p:spPr>
      </p:pic>
      <p:sp>
        <p:nvSpPr>
          <p:cNvPr id="20" name="Marcador de fecha 4">
            <a:extLst>
              <a:ext uri="{FF2B5EF4-FFF2-40B4-BE49-F238E27FC236}">
                <a16:creationId xmlns:a16="http://schemas.microsoft.com/office/drawing/2014/main" id="{4186CD4E-89CD-4061-B270-7D65BD33D8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97656" y="6022975"/>
            <a:ext cx="2743200" cy="365125"/>
          </a:xfrm>
        </p:spPr>
        <p:txBody>
          <a:bodyPr wrap="square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63C9ADB-5581-470C-8C73-DCF23CF08DDE}" type="datetime1">
              <a:rPr lang="es-PE" smtClean="0"/>
              <a:pPr/>
              <a:t>11/07/2022</a:t>
            </a:fld>
            <a:endParaRPr lang="es-PE" dirty="0"/>
          </a:p>
        </p:txBody>
      </p:sp>
      <p:pic>
        <p:nvPicPr>
          <p:cNvPr id="3" name="Imagen 2" descr="Imagen que contiene imágenes prediseñadas&#10;&#10;Descripción generada automáticamente">
            <a:extLst>
              <a:ext uri="{FF2B5EF4-FFF2-40B4-BE49-F238E27FC236}">
                <a16:creationId xmlns:a16="http://schemas.microsoft.com/office/drawing/2014/main" id="{B64AF863-3EB7-4BF0-BEB1-C5EFB314C4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6" y="562723"/>
            <a:ext cx="10858501" cy="312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74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ada principal">
    <p:bg>
      <p:bgPr>
        <a:solidFill>
          <a:srgbClr val="E91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upo 34">
            <a:extLst>
              <a:ext uri="{FF2B5EF4-FFF2-40B4-BE49-F238E27FC236}">
                <a16:creationId xmlns:a16="http://schemas.microsoft.com/office/drawing/2014/main" id="{769B9986-A1FF-4D44-ADA3-C38B813CD531}"/>
              </a:ext>
            </a:extLst>
          </p:cNvPr>
          <p:cNvGrpSpPr/>
          <p:nvPr userDrawn="1"/>
        </p:nvGrpSpPr>
        <p:grpSpPr>
          <a:xfrm>
            <a:off x="495298" y="5811835"/>
            <a:ext cx="9848852" cy="687390"/>
            <a:chOff x="495298" y="5811835"/>
            <a:chExt cx="10206040" cy="687390"/>
          </a:xfrm>
        </p:grpSpPr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1DC61A28-D4A6-2146-898D-FE222AA3F94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95298" y="6499225"/>
              <a:ext cx="1020603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36">
              <a:extLst>
                <a:ext uri="{FF2B5EF4-FFF2-40B4-BE49-F238E27FC236}">
                  <a16:creationId xmlns:a16="http://schemas.microsoft.com/office/drawing/2014/main" id="{D0465FC4-F23D-EB46-B6D1-15DDDDB40E2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495298" y="6165850"/>
              <a:ext cx="10206040" cy="182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F21A0D61-5F96-C047-B3A6-B017BEAF4ED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495298" y="5811835"/>
              <a:ext cx="10206040" cy="182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E07713EE-A629-47F6-8CE4-01F17AB207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6734" y="5584824"/>
            <a:ext cx="9777413" cy="15248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1">
                <a:latin typeface="HelveticaNeueLT Std" panose="020B0604020202020204" pitchFamily="34" charset="0"/>
              </a:defRPr>
            </a:lvl2pPr>
            <a:lvl3pPr marL="914400" indent="0">
              <a:buNone/>
              <a:defRPr sz="1200" b="1">
                <a:latin typeface="HelveticaNeueLT Std" panose="020B0604020202020204" pitchFamily="34" charset="0"/>
              </a:defRPr>
            </a:lvl3pPr>
            <a:lvl4pPr marL="1371600" indent="0">
              <a:buNone/>
              <a:defRPr sz="1200" b="1">
                <a:latin typeface="HelveticaNeueLT Std" panose="020B0604020202020204" pitchFamily="34" charset="0"/>
              </a:defRPr>
            </a:lvl4pPr>
            <a:lvl5pPr marL="1828800" indent="0">
              <a:buNone/>
              <a:defRPr sz="1200" b="1">
                <a:latin typeface="HelveticaNeueLT Std" panose="020B0604020202020204" pitchFamily="34" charset="0"/>
              </a:defRPr>
            </a:lvl5pPr>
          </a:lstStyle>
          <a:p>
            <a:r>
              <a:rPr lang="es-ES" dirty="0"/>
              <a:t>Indicador de logro #: Nombre del indicador de logro</a:t>
            </a:r>
            <a:endParaRPr lang="es-PE" dirty="0"/>
          </a:p>
        </p:txBody>
      </p:sp>
      <p:sp>
        <p:nvSpPr>
          <p:cNvPr id="19" name="Marcador de texto 16">
            <a:extLst>
              <a:ext uri="{FF2B5EF4-FFF2-40B4-BE49-F238E27FC236}">
                <a16:creationId xmlns:a16="http://schemas.microsoft.com/office/drawing/2014/main" id="{5077035D-3BC3-49B8-A264-205D17420A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735" y="5913434"/>
            <a:ext cx="3729038" cy="1603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1">
                <a:latin typeface="HelveticaNeueLT Std" panose="020B0604020202020204" pitchFamily="34" charset="0"/>
              </a:defRPr>
            </a:lvl2pPr>
            <a:lvl3pPr marL="914400" indent="0">
              <a:buNone/>
              <a:defRPr sz="1200" b="1">
                <a:latin typeface="HelveticaNeueLT Std" panose="020B0604020202020204" pitchFamily="34" charset="0"/>
              </a:defRPr>
            </a:lvl3pPr>
            <a:lvl4pPr marL="1371600" indent="0">
              <a:buNone/>
              <a:defRPr sz="1200" b="1">
                <a:latin typeface="HelveticaNeueLT Std" panose="020B0604020202020204" pitchFamily="34" charset="0"/>
              </a:defRPr>
            </a:lvl4pPr>
            <a:lvl5pPr marL="1828800" indent="0">
              <a:buNone/>
              <a:defRPr sz="1200" b="1">
                <a:latin typeface="HelveticaNeueLT Std" panose="020B0604020202020204" pitchFamily="34" charset="0"/>
              </a:defRPr>
            </a:lvl5pPr>
          </a:lstStyle>
          <a:p>
            <a:r>
              <a:rPr lang="es-ES" dirty="0"/>
              <a:t>Nombre de Carrera</a:t>
            </a:r>
            <a:endParaRPr lang="es-PE" dirty="0"/>
          </a:p>
        </p:txBody>
      </p:sp>
      <p:sp>
        <p:nvSpPr>
          <p:cNvPr id="20" name="Marcador de texto 16">
            <a:extLst>
              <a:ext uri="{FF2B5EF4-FFF2-40B4-BE49-F238E27FC236}">
                <a16:creationId xmlns:a16="http://schemas.microsoft.com/office/drawing/2014/main" id="{46E166A3-EF5E-467A-BB9D-68C28DDE67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04187" y="5924146"/>
            <a:ext cx="3729038" cy="1603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1">
                <a:latin typeface="HelveticaNeueLT Std" panose="020B0604020202020204" pitchFamily="34" charset="0"/>
              </a:defRPr>
            </a:lvl2pPr>
            <a:lvl3pPr marL="914400" indent="0">
              <a:buNone/>
              <a:defRPr sz="1200" b="1">
                <a:latin typeface="HelveticaNeueLT Std" panose="020B0604020202020204" pitchFamily="34" charset="0"/>
              </a:defRPr>
            </a:lvl3pPr>
            <a:lvl4pPr marL="1371600" indent="0">
              <a:buNone/>
              <a:defRPr sz="1200" b="1">
                <a:latin typeface="HelveticaNeueLT Std" panose="020B0604020202020204" pitchFamily="34" charset="0"/>
              </a:defRPr>
            </a:lvl4pPr>
            <a:lvl5pPr marL="1828800" indent="0">
              <a:buNone/>
              <a:defRPr sz="1200" b="1">
                <a:latin typeface="HelveticaNeueLT Std" panose="020B0604020202020204" pitchFamily="34" charset="0"/>
              </a:defRPr>
            </a:lvl5pPr>
          </a:lstStyle>
          <a:p>
            <a:pPr lvl="0"/>
            <a:r>
              <a:rPr lang="es-PE" dirty="0"/>
              <a:t>Nombre de Escuela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1425098-317A-D044-BF00-49CDDE8E98A2}"/>
              </a:ext>
            </a:extLst>
          </p:cNvPr>
          <p:cNvSpPr/>
          <p:nvPr userDrawn="1"/>
        </p:nvSpPr>
        <p:spPr>
          <a:xfrm>
            <a:off x="381000" y="279400"/>
            <a:ext cx="11430000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1" name="Marcador de texto 16">
            <a:extLst>
              <a:ext uri="{FF2B5EF4-FFF2-40B4-BE49-F238E27FC236}">
                <a16:creationId xmlns:a16="http://schemas.microsoft.com/office/drawing/2014/main" id="{E34C1781-FB07-B04B-A077-DC5ACA49B26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6735" y="6267046"/>
            <a:ext cx="3729038" cy="1603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1">
                <a:latin typeface="HelveticaNeueLT Std" panose="020B0604020202020204" pitchFamily="34" charset="0"/>
              </a:defRPr>
            </a:lvl2pPr>
            <a:lvl3pPr marL="914400" indent="0">
              <a:buNone/>
              <a:defRPr sz="1200" b="1">
                <a:latin typeface="HelveticaNeueLT Std" panose="020B0604020202020204" pitchFamily="34" charset="0"/>
              </a:defRPr>
            </a:lvl3pPr>
            <a:lvl4pPr marL="1371600" indent="0">
              <a:buNone/>
              <a:defRPr sz="1200" b="1">
                <a:latin typeface="HelveticaNeueLT Std" panose="020B0604020202020204" pitchFamily="34" charset="0"/>
              </a:defRPr>
            </a:lvl4pPr>
            <a:lvl5pPr marL="1828800" indent="0">
              <a:buNone/>
              <a:defRPr sz="1200" b="1">
                <a:latin typeface="HelveticaNeueLT Std" panose="020B0604020202020204" pitchFamily="34" charset="0"/>
              </a:defRPr>
            </a:lvl5pPr>
          </a:lstStyle>
          <a:p>
            <a:pPr lvl="0"/>
            <a:r>
              <a:rPr lang="es-PE" dirty="0"/>
              <a:t>04/05/21</a:t>
            </a:r>
          </a:p>
        </p:txBody>
      </p:sp>
      <p:pic>
        <p:nvPicPr>
          <p:cNvPr id="18" name="Imagen 17" descr="Icono&#10;&#10;Descripción generada automáticamente">
            <a:extLst>
              <a:ext uri="{FF2B5EF4-FFF2-40B4-BE49-F238E27FC236}">
                <a16:creationId xmlns:a16="http://schemas.microsoft.com/office/drawing/2014/main" id="{D09CCCA7-AC7B-C64F-88EB-E564D96A5A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70" y="725612"/>
            <a:ext cx="782377" cy="822159"/>
          </a:xfrm>
          <a:prstGeom prst="rect">
            <a:avLst/>
          </a:prstGeom>
        </p:spPr>
      </p:pic>
      <p:pic>
        <p:nvPicPr>
          <p:cNvPr id="21" name="Imagen 20" descr="Logotipo&#10;&#10;Descripción generada automáticamente">
            <a:extLst>
              <a:ext uri="{FF2B5EF4-FFF2-40B4-BE49-F238E27FC236}">
                <a16:creationId xmlns:a16="http://schemas.microsoft.com/office/drawing/2014/main" id="{9D38DA1D-28CF-0147-A23D-9F1DD96790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1418" y="5720163"/>
            <a:ext cx="1002285" cy="810000"/>
          </a:xfrm>
          <a:prstGeom prst="rect">
            <a:avLst/>
          </a:prstGeom>
        </p:spPr>
      </p:pic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37979B9-B653-2C4F-AA12-63A20D653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1854600"/>
            <a:ext cx="3640015" cy="18902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5000" b="1" spc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Nombre de curso</a:t>
            </a:r>
          </a:p>
        </p:txBody>
      </p:sp>
    </p:spTree>
    <p:extLst>
      <p:ext uri="{BB962C8B-B14F-4D97-AF65-F5344CB8AC3E}">
        <p14:creationId xmlns:p14="http://schemas.microsoft.com/office/powerpoint/2010/main" val="39509115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7">
            <a:extLst>
              <a:ext uri="{FF2B5EF4-FFF2-40B4-BE49-F238E27FC236}">
                <a16:creationId xmlns:a16="http://schemas.microsoft.com/office/drawing/2014/main" id="{47CAAA53-8FBB-41A3-92A8-1911E50848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7656" y="2147077"/>
            <a:ext cx="8099043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7" name="Marcador de texto 7">
            <a:extLst>
              <a:ext uri="{FF2B5EF4-FFF2-40B4-BE49-F238E27FC236}">
                <a16:creationId xmlns:a16="http://schemas.microsoft.com/office/drawing/2014/main" id="{826A7C83-3069-44DD-A398-08B0D14E823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97655" y="2805094"/>
            <a:ext cx="8099043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D881B3C-CDB5-4433-B316-06801EAA45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97654" y="3459296"/>
            <a:ext cx="8099043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F7642A24-D4C4-4612-ACCF-5C60B428D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97653" y="4113499"/>
            <a:ext cx="8099043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60431D2B-484E-44E2-ABD2-0B87F4D73E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97652" y="4764971"/>
            <a:ext cx="8099043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569FD0E6-85A6-43DE-9637-7104EC81AD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6723" y="1087591"/>
            <a:ext cx="11258552" cy="5850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60000"/>
              </a:lnSpc>
              <a:buNone/>
              <a:defRPr sz="6500" b="1" spc="-300">
                <a:solidFill>
                  <a:srgbClr val="E91A3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Contenido temático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CE395F0A-B915-C247-8598-791F25037B45}"/>
              </a:ext>
            </a:extLst>
          </p:cNvPr>
          <p:cNvSpPr/>
          <p:nvPr userDrawn="1"/>
        </p:nvSpPr>
        <p:spPr>
          <a:xfrm>
            <a:off x="381000" y="279400"/>
            <a:ext cx="11430000" cy="108000"/>
          </a:xfrm>
          <a:prstGeom prst="rect">
            <a:avLst/>
          </a:prstGeom>
          <a:solidFill>
            <a:srgbClr val="E91A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Marcador de número de diapositiva 6">
            <a:extLst>
              <a:ext uri="{FF2B5EF4-FFF2-40B4-BE49-F238E27FC236}">
                <a16:creationId xmlns:a16="http://schemas.microsoft.com/office/drawing/2014/main" id="{19B96595-C5BE-1C40-BE40-0B950CD4C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350" y="6165850"/>
            <a:ext cx="2743200" cy="365125"/>
          </a:xfrm>
        </p:spPr>
        <p:txBody>
          <a:bodyPr wrap="square"/>
          <a:lstStyle>
            <a:lvl1pPr>
              <a:defRPr>
                <a:solidFill>
                  <a:srgbClr val="E91A30"/>
                </a:solidFill>
              </a:defRPr>
            </a:lvl1pPr>
          </a:lstStyle>
          <a:p>
            <a:r>
              <a:rPr lang="es-PE" dirty="0"/>
              <a:t>Nombre de Curso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07A1259-8688-AF4D-9E77-B669C824E642}"/>
              </a:ext>
            </a:extLst>
          </p:cNvPr>
          <p:cNvCxnSpPr>
            <a:cxnSpLocks/>
          </p:cNvCxnSpPr>
          <p:nvPr userDrawn="1"/>
        </p:nvCxnSpPr>
        <p:spPr>
          <a:xfrm>
            <a:off x="495300" y="6499225"/>
            <a:ext cx="10206038" cy="0"/>
          </a:xfrm>
          <a:prstGeom prst="line">
            <a:avLst/>
          </a:prstGeom>
          <a:ln>
            <a:solidFill>
              <a:srgbClr val="E91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804E5673-390B-A94F-9556-357B5AD8D25A}"/>
              </a:ext>
            </a:extLst>
          </p:cNvPr>
          <p:cNvCxnSpPr>
            <a:cxnSpLocks/>
          </p:cNvCxnSpPr>
          <p:nvPr userDrawn="1"/>
        </p:nvCxnSpPr>
        <p:spPr>
          <a:xfrm flipV="1">
            <a:off x="495298" y="6165850"/>
            <a:ext cx="10206040" cy="18256"/>
          </a:xfrm>
          <a:prstGeom prst="line">
            <a:avLst/>
          </a:prstGeom>
          <a:ln>
            <a:solidFill>
              <a:srgbClr val="E91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n 18" descr="Logotipo&#10;&#10;Descripción generada automáticamente">
            <a:extLst>
              <a:ext uri="{FF2B5EF4-FFF2-40B4-BE49-F238E27FC236}">
                <a16:creationId xmlns:a16="http://schemas.microsoft.com/office/drawing/2014/main" id="{CDEADEE3-F88E-3844-9E91-4E8F25BA90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176" y="6080163"/>
            <a:ext cx="556825" cy="450000"/>
          </a:xfrm>
          <a:prstGeom prst="rect">
            <a:avLst/>
          </a:prstGeom>
        </p:spPr>
      </p:pic>
      <p:sp>
        <p:nvSpPr>
          <p:cNvPr id="28" name="Marcador de texto 7">
            <a:extLst>
              <a:ext uri="{FF2B5EF4-FFF2-40B4-BE49-F238E27FC236}">
                <a16:creationId xmlns:a16="http://schemas.microsoft.com/office/drawing/2014/main" id="{AD71FEAD-3BC7-CB4F-824E-5B59A48A29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2734" y="2148831"/>
            <a:ext cx="950900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01</a:t>
            </a:r>
          </a:p>
        </p:txBody>
      </p:sp>
      <p:sp>
        <p:nvSpPr>
          <p:cNvPr id="30" name="Marcador de texto 7">
            <a:extLst>
              <a:ext uri="{FF2B5EF4-FFF2-40B4-BE49-F238E27FC236}">
                <a16:creationId xmlns:a16="http://schemas.microsoft.com/office/drawing/2014/main" id="{2F85DAD7-4A53-4F4F-96A5-DA10B549492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2734" y="2806848"/>
            <a:ext cx="950900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02</a:t>
            </a:r>
          </a:p>
        </p:txBody>
      </p:sp>
      <p:sp>
        <p:nvSpPr>
          <p:cNvPr id="31" name="Marcador de texto 7">
            <a:extLst>
              <a:ext uri="{FF2B5EF4-FFF2-40B4-BE49-F238E27FC236}">
                <a16:creationId xmlns:a16="http://schemas.microsoft.com/office/drawing/2014/main" id="{08E9CB7C-D712-0B4A-A993-2B7F7A428C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2734" y="3461050"/>
            <a:ext cx="950900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03</a:t>
            </a:r>
          </a:p>
        </p:txBody>
      </p:sp>
      <p:sp>
        <p:nvSpPr>
          <p:cNvPr id="32" name="Marcador de texto 7">
            <a:extLst>
              <a:ext uri="{FF2B5EF4-FFF2-40B4-BE49-F238E27FC236}">
                <a16:creationId xmlns:a16="http://schemas.microsoft.com/office/drawing/2014/main" id="{1D01B89D-7F4F-1041-B804-53CA6D06BCC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2734" y="4115253"/>
            <a:ext cx="950900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04</a:t>
            </a:r>
          </a:p>
        </p:txBody>
      </p:sp>
      <p:sp>
        <p:nvSpPr>
          <p:cNvPr id="33" name="Marcador de texto 7">
            <a:extLst>
              <a:ext uri="{FF2B5EF4-FFF2-40B4-BE49-F238E27FC236}">
                <a16:creationId xmlns:a16="http://schemas.microsoft.com/office/drawing/2014/main" id="{B0393092-4B6C-E741-B850-4962FF23D54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2734" y="4766725"/>
            <a:ext cx="950900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846899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la">
    <p:bg>
      <p:bgPr>
        <a:solidFill>
          <a:srgbClr val="E91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F9B93153-71A6-4B2E-90CB-D9918AD07EBD}"/>
              </a:ext>
            </a:extLst>
          </p:cNvPr>
          <p:cNvSpPr/>
          <p:nvPr userDrawn="1"/>
        </p:nvSpPr>
        <p:spPr>
          <a:xfrm>
            <a:off x="495300" y="495301"/>
            <a:ext cx="11201400" cy="257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7396C4A-49D6-4959-A897-0CB400EDD3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238" y="5267326"/>
            <a:ext cx="1460500" cy="1460500"/>
          </a:xfrm>
          <a:prstGeom prst="rect">
            <a:avLst/>
          </a:prstGeom>
          <a:noFill/>
        </p:spPr>
      </p:pic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5317FD6D-E363-4AB5-9655-87888001B88C}"/>
              </a:ext>
            </a:extLst>
          </p:cNvPr>
          <p:cNvCxnSpPr>
            <a:cxnSpLocks/>
          </p:cNvCxnSpPr>
          <p:nvPr userDrawn="1"/>
        </p:nvCxnSpPr>
        <p:spPr>
          <a:xfrm>
            <a:off x="495300" y="6356350"/>
            <a:ext cx="94892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E0C97C6-4F2A-4535-B604-9EBDFE37836F}"/>
              </a:ext>
            </a:extLst>
          </p:cNvPr>
          <p:cNvCxnSpPr>
            <a:cxnSpLocks/>
          </p:cNvCxnSpPr>
          <p:nvPr userDrawn="1"/>
        </p:nvCxnSpPr>
        <p:spPr>
          <a:xfrm>
            <a:off x="495299" y="5726111"/>
            <a:ext cx="94892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8C977F32-49A0-46E1-958B-6AE5FD38542A}"/>
              </a:ext>
            </a:extLst>
          </p:cNvPr>
          <p:cNvCxnSpPr>
            <a:cxnSpLocks/>
          </p:cNvCxnSpPr>
          <p:nvPr userDrawn="1"/>
        </p:nvCxnSpPr>
        <p:spPr>
          <a:xfrm>
            <a:off x="495298" y="6041231"/>
            <a:ext cx="94892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E07713EE-A629-47F6-8CE4-01F17AB207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9588" y="5811836"/>
            <a:ext cx="3729038" cy="1603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1">
                <a:latin typeface="HelveticaNeueLT Std" panose="020B0604020202020204" pitchFamily="34" charset="0"/>
              </a:defRPr>
            </a:lvl2pPr>
            <a:lvl3pPr marL="914400" indent="0">
              <a:buNone/>
              <a:defRPr sz="1200" b="1">
                <a:latin typeface="HelveticaNeueLT Std" panose="020B0604020202020204" pitchFamily="34" charset="0"/>
              </a:defRPr>
            </a:lvl3pPr>
            <a:lvl4pPr marL="1371600" indent="0">
              <a:buNone/>
              <a:defRPr sz="1200" b="1">
                <a:latin typeface="HelveticaNeueLT Std" panose="020B0604020202020204" pitchFamily="34" charset="0"/>
              </a:defRPr>
            </a:lvl4pPr>
            <a:lvl5pPr marL="1828800" indent="0">
              <a:buNone/>
              <a:defRPr sz="1200" b="1">
                <a:latin typeface="HelveticaNeueLT Std" panose="020B0604020202020204" pitchFamily="34" charset="0"/>
              </a:defRPr>
            </a:lvl5pPr>
          </a:lstStyle>
          <a:p>
            <a:pPr lvl="0"/>
            <a:r>
              <a:rPr lang="es-PE" dirty="0"/>
              <a:t>Número de clase</a:t>
            </a:r>
          </a:p>
        </p:txBody>
      </p:sp>
      <p:sp>
        <p:nvSpPr>
          <p:cNvPr id="18" name="Marcador de texto 16">
            <a:extLst>
              <a:ext uri="{FF2B5EF4-FFF2-40B4-BE49-F238E27FC236}">
                <a16:creationId xmlns:a16="http://schemas.microsoft.com/office/drawing/2014/main" id="{DB1769EC-A869-4405-83FD-27DD3A9D00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71258" y="5811836"/>
            <a:ext cx="3729038" cy="1603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1">
                <a:latin typeface="HelveticaNeueLT Std" panose="020B0604020202020204" pitchFamily="34" charset="0"/>
              </a:defRPr>
            </a:lvl2pPr>
            <a:lvl3pPr marL="914400" indent="0">
              <a:buNone/>
              <a:defRPr sz="1200" b="1">
                <a:latin typeface="HelveticaNeueLT Std" panose="020B0604020202020204" pitchFamily="34" charset="0"/>
              </a:defRPr>
            </a:lvl3pPr>
            <a:lvl4pPr marL="1371600" indent="0">
              <a:buNone/>
              <a:defRPr sz="1200" b="1">
                <a:latin typeface="HelveticaNeueLT Std" panose="020B0604020202020204" pitchFamily="34" charset="0"/>
              </a:defRPr>
            </a:lvl4pPr>
            <a:lvl5pPr marL="1828800" indent="0">
              <a:buNone/>
              <a:defRPr sz="1200" b="1">
                <a:latin typeface="HelveticaNeueLT Std" panose="020B0604020202020204" pitchFamily="34" charset="0"/>
              </a:defRPr>
            </a:lvl5pPr>
          </a:lstStyle>
          <a:p>
            <a:pPr lvl="0"/>
            <a:r>
              <a:rPr lang="es-PE" dirty="0"/>
              <a:t>Diseño y Estructura Organizacional</a:t>
            </a:r>
          </a:p>
        </p:txBody>
      </p:sp>
      <p:sp>
        <p:nvSpPr>
          <p:cNvPr id="19" name="Marcador de texto 16">
            <a:extLst>
              <a:ext uri="{FF2B5EF4-FFF2-40B4-BE49-F238E27FC236}">
                <a16:creationId xmlns:a16="http://schemas.microsoft.com/office/drawing/2014/main" id="{5077035D-3BC3-49B8-A264-205D17420A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9588" y="6126954"/>
            <a:ext cx="3729038" cy="1603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1">
                <a:latin typeface="HelveticaNeueLT Std" panose="020B0604020202020204" pitchFamily="34" charset="0"/>
              </a:defRPr>
            </a:lvl2pPr>
            <a:lvl3pPr marL="914400" indent="0">
              <a:buNone/>
              <a:defRPr sz="1200" b="1">
                <a:latin typeface="HelveticaNeueLT Std" panose="020B0604020202020204" pitchFamily="34" charset="0"/>
              </a:defRPr>
            </a:lvl3pPr>
            <a:lvl4pPr marL="1371600" indent="0">
              <a:buNone/>
              <a:defRPr sz="1200" b="1">
                <a:latin typeface="HelveticaNeueLT Std" panose="020B0604020202020204" pitchFamily="34" charset="0"/>
              </a:defRPr>
            </a:lvl4pPr>
            <a:lvl5pPr marL="1828800" indent="0">
              <a:buNone/>
              <a:defRPr sz="1200" b="1">
                <a:latin typeface="HelveticaNeueLT Std" panose="020B0604020202020204" pitchFamily="34" charset="0"/>
              </a:defRPr>
            </a:lvl5pPr>
          </a:lstStyle>
          <a:p>
            <a:pPr lvl="0"/>
            <a:r>
              <a:rPr lang="es-PE" dirty="0"/>
              <a:t>Gestión de Recursos Humanos</a:t>
            </a:r>
          </a:p>
        </p:txBody>
      </p:sp>
      <p:sp>
        <p:nvSpPr>
          <p:cNvPr id="20" name="Marcador de texto 16">
            <a:extLst>
              <a:ext uri="{FF2B5EF4-FFF2-40B4-BE49-F238E27FC236}">
                <a16:creationId xmlns:a16="http://schemas.microsoft.com/office/drawing/2014/main" id="{46E166A3-EF5E-467A-BB9D-68C28DDE67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71258" y="6126954"/>
            <a:ext cx="3729038" cy="1603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1">
                <a:latin typeface="HelveticaNeueLT Std" panose="020B0604020202020204" pitchFamily="34" charset="0"/>
              </a:defRPr>
            </a:lvl2pPr>
            <a:lvl3pPr marL="914400" indent="0">
              <a:buNone/>
              <a:defRPr sz="1200" b="1">
                <a:latin typeface="HelveticaNeueLT Std" panose="020B0604020202020204" pitchFamily="34" charset="0"/>
              </a:defRPr>
            </a:lvl3pPr>
            <a:lvl4pPr marL="1371600" indent="0">
              <a:buNone/>
              <a:defRPr sz="1200" b="1">
                <a:latin typeface="HelveticaNeueLT Std" panose="020B0604020202020204" pitchFamily="34" charset="0"/>
              </a:defRPr>
            </a:lvl4pPr>
            <a:lvl5pPr marL="1828800" indent="0">
              <a:buNone/>
              <a:defRPr sz="1200" b="1">
                <a:latin typeface="HelveticaNeueLT Std" panose="020B0604020202020204" pitchFamily="34" charset="0"/>
              </a:defRPr>
            </a:lvl5pPr>
          </a:lstStyle>
          <a:p>
            <a:pPr lvl="0"/>
            <a:r>
              <a:rPr lang="es-PE" dirty="0"/>
              <a:t>Escuela de Negocios</a:t>
            </a:r>
          </a:p>
        </p:txBody>
      </p:sp>
      <p:sp>
        <p:nvSpPr>
          <p:cNvPr id="21" name="Marcador de texto 16">
            <a:extLst>
              <a:ext uri="{FF2B5EF4-FFF2-40B4-BE49-F238E27FC236}">
                <a16:creationId xmlns:a16="http://schemas.microsoft.com/office/drawing/2014/main" id="{4C6B4F48-B450-421F-B02E-A521FD10E7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66852" y="5336379"/>
            <a:ext cx="3729038" cy="160339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1">
                <a:latin typeface="HelveticaNeueLT Std" panose="020B0604020202020204" pitchFamily="34" charset="0"/>
              </a:defRPr>
            </a:lvl2pPr>
            <a:lvl3pPr marL="914400" indent="0">
              <a:buNone/>
              <a:defRPr sz="1200" b="1">
                <a:latin typeface="HelveticaNeueLT Std" panose="020B0604020202020204" pitchFamily="34" charset="0"/>
              </a:defRPr>
            </a:lvl3pPr>
            <a:lvl4pPr marL="1371600" indent="0">
              <a:buNone/>
              <a:defRPr sz="1200" b="1">
                <a:latin typeface="HelveticaNeueLT Std" panose="020B0604020202020204" pitchFamily="34" charset="0"/>
              </a:defRPr>
            </a:lvl4pPr>
            <a:lvl5pPr marL="1828800" indent="0">
              <a:buNone/>
              <a:defRPr sz="1200" b="1">
                <a:latin typeface="HelveticaNeueLT Std" panose="020B0604020202020204" pitchFamily="34" charset="0"/>
              </a:defRPr>
            </a:lvl5pPr>
          </a:lstStyle>
          <a:p>
            <a:pPr lvl="0"/>
            <a:r>
              <a:rPr lang="es-PE" dirty="0"/>
              <a:t>LA ORGANIZACION</a:t>
            </a:r>
          </a:p>
        </p:txBody>
      </p:sp>
    </p:spTree>
    <p:extLst>
      <p:ext uri="{BB962C8B-B14F-4D97-AF65-F5344CB8AC3E}">
        <p14:creationId xmlns:p14="http://schemas.microsoft.com/office/powerpoint/2010/main" val="61670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ador de log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516756-0B9D-454A-8637-2D60D0D83C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97656" y="6022975"/>
            <a:ext cx="2743200" cy="365125"/>
          </a:xfrm>
        </p:spPr>
        <p:txBody>
          <a:bodyPr wrap="none"/>
          <a:lstStyle/>
          <a:p>
            <a:fld id="{846330B1-98A4-4063-928A-62968C13FE51}" type="datetime1">
              <a:rPr lang="es-PE" smtClean="0"/>
              <a:t>11/07/2022</a:t>
            </a:fld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C4D2B8-0BC1-4E91-A62C-5B0A60C63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wrap="none"/>
          <a:lstStyle/>
          <a:p>
            <a:fld id="{E28D1979-222E-4D32-A6D0-E5A9154E5CAF}" type="slidenum">
              <a:rPr lang="es-PE" smtClean="0"/>
              <a:t>‹Nº›</a:t>
            </a:fld>
            <a:endParaRPr lang="es-PE" dirty="0"/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81C8642D-1CB2-4C8B-977E-70E970DF40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148" y="1087591"/>
            <a:ext cx="11258552" cy="42654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60000"/>
              </a:lnSpc>
              <a:buNone/>
              <a:defRPr sz="6500" b="1" spc="-300">
                <a:solidFill>
                  <a:srgbClr val="E91A3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Indicador de logro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23174CA-A4DB-4E8C-9117-97C7B0AE9660}"/>
              </a:ext>
            </a:extLst>
          </p:cNvPr>
          <p:cNvSpPr/>
          <p:nvPr userDrawn="1"/>
        </p:nvSpPr>
        <p:spPr>
          <a:xfrm>
            <a:off x="495300" y="495301"/>
            <a:ext cx="11201400" cy="257174"/>
          </a:xfrm>
          <a:prstGeom prst="rect">
            <a:avLst/>
          </a:prstGeom>
          <a:solidFill>
            <a:srgbClr val="E91A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93DE373-715F-4BF0-A902-95784AEC9D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854" y="5267278"/>
            <a:ext cx="1460500" cy="1460500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EEEB5917-0F54-4BC4-8067-D6AF83C992E6}"/>
              </a:ext>
            </a:extLst>
          </p:cNvPr>
          <p:cNvCxnSpPr>
            <a:cxnSpLocks/>
          </p:cNvCxnSpPr>
          <p:nvPr userDrawn="1"/>
        </p:nvCxnSpPr>
        <p:spPr>
          <a:xfrm>
            <a:off x="495300" y="6356350"/>
            <a:ext cx="9489282" cy="0"/>
          </a:xfrm>
          <a:prstGeom prst="line">
            <a:avLst/>
          </a:prstGeom>
          <a:ln>
            <a:solidFill>
              <a:srgbClr val="E91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B5032F9-F300-432F-B91E-57E0C3B86FC3}"/>
              </a:ext>
            </a:extLst>
          </p:cNvPr>
          <p:cNvCxnSpPr>
            <a:cxnSpLocks/>
          </p:cNvCxnSpPr>
          <p:nvPr userDrawn="1"/>
        </p:nvCxnSpPr>
        <p:spPr>
          <a:xfrm>
            <a:off x="495298" y="6041231"/>
            <a:ext cx="9489282" cy="0"/>
          </a:xfrm>
          <a:prstGeom prst="line">
            <a:avLst/>
          </a:prstGeom>
          <a:ln>
            <a:solidFill>
              <a:srgbClr val="E91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680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ítulo / Conexión">
    <p:bg>
      <p:bgPr>
        <a:solidFill>
          <a:srgbClr val="E91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C819EF6-69A7-46D9-BF23-09EFDBFE0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wrap="square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8D1979-222E-4D32-A6D0-E5A9154E5CAF}" type="slidenum">
              <a:rPr lang="es-PE" smtClean="0"/>
              <a:pPr/>
              <a:t>‹Nº›</a:t>
            </a:fld>
            <a:endParaRPr lang="es-PE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20B47F18-8282-4072-8896-CBBB4050D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148" y="1042988"/>
            <a:ext cx="11258552" cy="14605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buNone/>
              <a:defRPr sz="10500" b="1" spc="-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Conexión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496A403-2225-4119-B158-9B62C37471BF}"/>
              </a:ext>
            </a:extLst>
          </p:cNvPr>
          <p:cNvCxnSpPr>
            <a:cxnSpLocks/>
          </p:cNvCxnSpPr>
          <p:nvPr userDrawn="1"/>
        </p:nvCxnSpPr>
        <p:spPr>
          <a:xfrm>
            <a:off x="495300" y="6356350"/>
            <a:ext cx="94892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654F2052-AC59-41C0-AFE8-D5C22C928F43}"/>
              </a:ext>
            </a:extLst>
          </p:cNvPr>
          <p:cNvCxnSpPr>
            <a:cxnSpLocks/>
          </p:cNvCxnSpPr>
          <p:nvPr userDrawn="1"/>
        </p:nvCxnSpPr>
        <p:spPr>
          <a:xfrm>
            <a:off x="495298" y="6041231"/>
            <a:ext cx="94892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670FA7B-7C3C-479C-BAA9-49095264336F}"/>
              </a:ext>
            </a:extLst>
          </p:cNvPr>
          <p:cNvSpPr/>
          <p:nvPr userDrawn="1"/>
        </p:nvSpPr>
        <p:spPr>
          <a:xfrm>
            <a:off x="495300" y="495301"/>
            <a:ext cx="11201400" cy="257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81EB997-8C0B-456C-8CA4-8693B65191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238" y="5267326"/>
            <a:ext cx="1460500" cy="1460500"/>
          </a:xfrm>
          <a:prstGeom prst="rect">
            <a:avLst/>
          </a:prstGeom>
          <a:noFill/>
        </p:spPr>
      </p:pic>
      <p:sp>
        <p:nvSpPr>
          <p:cNvPr id="13" name="Marcador de fecha 4">
            <a:extLst>
              <a:ext uri="{FF2B5EF4-FFF2-40B4-BE49-F238E27FC236}">
                <a16:creationId xmlns:a16="http://schemas.microsoft.com/office/drawing/2014/main" id="{08333180-A675-4C58-8A69-850E2CD939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97656" y="6022975"/>
            <a:ext cx="2743200" cy="365125"/>
          </a:xfrm>
        </p:spPr>
        <p:txBody>
          <a:bodyPr wrap="square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63C9ADB-5581-470C-8C73-DCF23CF08DDE}" type="datetime1">
              <a:rPr lang="es-PE" smtClean="0"/>
              <a:pPr/>
              <a:t>11/07/2022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016649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A43E113-BFDC-437B-AAAF-0ED8916937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97656" y="6022975"/>
            <a:ext cx="4069969" cy="365125"/>
          </a:xfrm>
        </p:spPr>
        <p:txBody>
          <a:bodyPr/>
          <a:lstStyle/>
          <a:p>
            <a:fld id="{D9164C40-ABF0-4093-B125-6A9750D64402}" type="datetime1">
              <a:rPr lang="es-PE" smtClean="0"/>
              <a:t>11/07/2022</a:t>
            </a:fld>
            <a:endParaRPr lang="es-PE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725DC84-4A2F-49B8-8879-D8B2B6B95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D1979-222E-4D32-A6D0-E5A9154E5CAF}" type="slidenum">
              <a:rPr lang="es-PE" smtClean="0"/>
              <a:t>‹Nº›</a:t>
            </a:fld>
            <a:endParaRPr lang="es-PE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2FC93870-479B-4EA8-9FE7-54C4612D2CE7}"/>
              </a:ext>
            </a:extLst>
          </p:cNvPr>
          <p:cNvCxnSpPr>
            <a:cxnSpLocks/>
          </p:cNvCxnSpPr>
          <p:nvPr userDrawn="1"/>
        </p:nvCxnSpPr>
        <p:spPr>
          <a:xfrm>
            <a:off x="495300" y="6356350"/>
            <a:ext cx="9489282" cy="0"/>
          </a:xfrm>
          <a:prstGeom prst="line">
            <a:avLst/>
          </a:prstGeom>
          <a:ln>
            <a:solidFill>
              <a:srgbClr val="E91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FB0FD583-C037-4040-8C8E-809C7B4733A0}"/>
              </a:ext>
            </a:extLst>
          </p:cNvPr>
          <p:cNvCxnSpPr>
            <a:cxnSpLocks/>
          </p:cNvCxnSpPr>
          <p:nvPr userDrawn="1"/>
        </p:nvCxnSpPr>
        <p:spPr>
          <a:xfrm>
            <a:off x="495300" y="6041231"/>
            <a:ext cx="9489282" cy="0"/>
          </a:xfrm>
          <a:prstGeom prst="line">
            <a:avLst/>
          </a:prstGeom>
          <a:ln>
            <a:solidFill>
              <a:srgbClr val="E91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018F081E-1CD2-44F2-8A37-74445C5C59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854" y="5267278"/>
            <a:ext cx="1460500" cy="1460500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4919E7D4-9767-4ED6-9C5A-730F9C39DF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601" y="1321767"/>
            <a:ext cx="11258552" cy="39901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57000"/>
              </a:lnSpc>
              <a:spcBef>
                <a:spcPts val="2100"/>
              </a:spcBef>
              <a:buNone/>
              <a:defRPr sz="10500" b="1" spc="-300">
                <a:solidFill>
                  <a:srgbClr val="E91A3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Tema: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811DCC5-8A93-4612-9637-1B8D235895C1}"/>
              </a:ext>
            </a:extLst>
          </p:cNvPr>
          <p:cNvSpPr/>
          <p:nvPr userDrawn="1"/>
        </p:nvSpPr>
        <p:spPr>
          <a:xfrm>
            <a:off x="495300" y="495301"/>
            <a:ext cx="11201400" cy="257174"/>
          </a:xfrm>
          <a:prstGeom prst="rect">
            <a:avLst/>
          </a:prstGeom>
          <a:solidFill>
            <a:srgbClr val="E91A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65422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ED2C20C-83A7-4CC4-A3B5-81ABC982E2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97652" y="6022975"/>
            <a:ext cx="2743200" cy="365125"/>
          </a:xfrm>
        </p:spPr>
        <p:txBody>
          <a:bodyPr/>
          <a:lstStyle/>
          <a:p>
            <a:fld id="{BE6CFEE1-79C7-4BAA-BE49-E54866B358F8}" type="datetime1">
              <a:rPr lang="es-PE" smtClean="0"/>
              <a:t>11/07/2022</a:t>
            </a:fld>
            <a:endParaRPr lang="es-PE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139E68A-87FE-4C25-9D01-14264ED98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D1979-222E-4D32-A6D0-E5A9154E5CAF}" type="slidenum">
              <a:rPr lang="es-PE" smtClean="0"/>
              <a:t>‹Nº›</a:t>
            </a:fld>
            <a:endParaRPr lang="es-PE"/>
          </a:p>
        </p:txBody>
      </p:sp>
      <p:sp>
        <p:nvSpPr>
          <p:cNvPr id="6" name="Marcador de texto 7">
            <a:extLst>
              <a:ext uri="{FF2B5EF4-FFF2-40B4-BE49-F238E27FC236}">
                <a16:creationId xmlns:a16="http://schemas.microsoft.com/office/drawing/2014/main" id="{47CAAA53-8FBB-41A3-92A8-1911E50848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7656" y="2147077"/>
            <a:ext cx="8099043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2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7" name="Marcador de texto 7">
            <a:extLst>
              <a:ext uri="{FF2B5EF4-FFF2-40B4-BE49-F238E27FC236}">
                <a16:creationId xmlns:a16="http://schemas.microsoft.com/office/drawing/2014/main" id="{826A7C83-3069-44DD-A398-08B0D14E823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97655" y="2805094"/>
            <a:ext cx="8099043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2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D881B3C-CDB5-4433-B316-06801EAA45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97654" y="3459296"/>
            <a:ext cx="8099043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2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F7642A24-D4C4-4612-ACCF-5C60B428D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97653" y="4113499"/>
            <a:ext cx="8099043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2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60431D2B-484E-44E2-ABD2-0B87F4D73E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97652" y="4764971"/>
            <a:ext cx="8099043" cy="39025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2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Título contenido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4B1C160-089F-4FE5-9CE2-ACE82E955817}"/>
              </a:ext>
            </a:extLst>
          </p:cNvPr>
          <p:cNvSpPr txBox="1"/>
          <p:nvPr userDrawn="1"/>
        </p:nvSpPr>
        <p:spPr>
          <a:xfrm>
            <a:off x="492734" y="2249393"/>
            <a:ext cx="312956" cy="33852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s-PE" sz="2200" b="1" dirty="0">
                <a:solidFill>
                  <a:schemeClr val="bg1">
                    <a:lumMod val="50000"/>
                  </a:schemeClr>
                </a:solidFill>
                <a:latin typeface="HelveticaNeueLT Std" panose="020B0604020202020204" pitchFamily="34" charset="0"/>
              </a:rPr>
              <a:t>01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6D6CCA8-5D2F-47EA-B89A-1252983DB074}"/>
              </a:ext>
            </a:extLst>
          </p:cNvPr>
          <p:cNvSpPr txBox="1"/>
          <p:nvPr userDrawn="1"/>
        </p:nvSpPr>
        <p:spPr>
          <a:xfrm>
            <a:off x="488574" y="2886456"/>
            <a:ext cx="312956" cy="33852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s-PE" sz="2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B7F445E-5F6F-4436-A371-1748A49F106B}"/>
              </a:ext>
            </a:extLst>
          </p:cNvPr>
          <p:cNvSpPr txBox="1"/>
          <p:nvPr userDrawn="1"/>
        </p:nvSpPr>
        <p:spPr>
          <a:xfrm>
            <a:off x="488574" y="3508000"/>
            <a:ext cx="312956" cy="33852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s-PE" sz="2200" b="1" dirty="0">
                <a:solidFill>
                  <a:schemeClr val="bg1">
                    <a:lumMod val="50000"/>
                  </a:schemeClr>
                </a:solidFill>
                <a:latin typeface="HelveticaNeueLT Std" panose="020B0604020202020204" pitchFamily="34" charset="0"/>
              </a:rPr>
              <a:t>03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6A0D976-34F6-44EF-8653-C4D51C2246C1}"/>
              </a:ext>
            </a:extLst>
          </p:cNvPr>
          <p:cNvSpPr txBox="1"/>
          <p:nvPr userDrawn="1"/>
        </p:nvSpPr>
        <p:spPr>
          <a:xfrm>
            <a:off x="488574" y="4131440"/>
            <a:ext cx="312956" cy="33852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s-PE" sz="2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6F6E838-172C-481C-AA3A-2ECBCCB9C337}"/>
              </a:ext>
            </a:extLst>
          </p:cNvPr>
          <p:cNvSpPr txBox="1"/>
          <p:nvPr userDrawn="1"/>
        </p:nvSpPr>
        <p:spPr>
          <a:xfrm>
            <a:off x="488574" y="4765764"/>
            <a:ext cx="312956" cy="33852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s-PE" sz="2200" b="1" dirty="0">
                <a:solidFill>
                  <a:schemeClr val="bg1">
                    <a:lumMod val="50000"/>
                  </a:schemeClr>
                </a:solidFill>
                <a:latin typeface="HelveticaNeueLT Std" panose="020B0604020202020204" pitchFamily="34" charset="0"/>
              </a:rPr>
              <a:t>05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0E17EE0-F939-4A83-AC2A-6013F75749E8}"/>
              </a:ext>
            </a:extLst>
          </p:cNvPr>
          <p:cNvCxnSpPr>
            <a:cxnSpLocks/>
          </p:cNvCxnSpPr>
          <p:nvPr userDrawn="1"/>
        </p:nvCxnSpPr>
        <p:spPr>
          <a:xfrm>
            <a:off x="495300" y="6356350"/>
            <a:ext cx="9489282" cy="0"/>
          </a:xfrm>
          <a:prstGeom prst="line">
            <a:avLst/>
          </a:prstGeom>
          <a:ln>
            <a:solidFill>
              <a:srgbClr val="E91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4E0B42D7-1FFC-4C0C-B8BB-252CE708882A}"/>
              </a:ext>
            </a:extLst>
          </p:cNvPr>
          <p:cNvCxnSpPr>
            <a:cxnSpLocks/>
          </p:cNvCxnSpPr>
          <p:nvPr userDrawn="1"/>
        </p:nvCxnSpPr>
        <p:spPr>
          <a:xfrm>
            <a:off x="495298" y="6041231"/>
            <a:ext cx="9489282" cy="0"/>
          </a:xfrm>
          <a:prstGeom prst="line">
            <a:avLst/>
          </a:prstGeom>
          <a:ln>
            <a:solidFill>
              <a:srgbClr val="E91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n 17">
            <a:extLst>
              <a:ext uri="{FF2B5EF4-FFF2-40B4-BE49-F238E27FC236}">
                <a16:creationId xmlns:a16="http://schemas.microsoft.com/office/drawing/2014/main" id="{B806DBE6-776D-4FD5-9321-DE68059FFE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854" y="5267278"/>
            <a:ext cx="1460500" cy="1460500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72763074-869B-47F5-8CC3-EDDDFDAC3738}"/>
              </a:ext>
            </a:extLst>
          </p:cNvPr>
          <p:cNvSpPr/>
          <p:nvPr userDrawn="1"/>
        </p:nvSpPr>
        <p:spPr>
          <a:xfrm>
            <a:off x="495300" y="495301"/>
            <a:ext cx="11201400" cy="257174"/>
          </a:xfrm>
          <a:prstGeom prst="rect">
            <a:avLst/>
          </a:prstGeom>
          <a:solidFill>
            <a:srgbClr val="E91A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569FD0E6-85A6-43DE-9637-7104EC81AD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6723" y="1087591"/>
            <a:ext cx="11258552" cy="5850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60000"/>
              </a:lnSpc>
              <a:buNone/>
              <a:defRPr sz="6500" b="1" spc="-300">
                <a:solidFill>
                  <a:srgbClr val="E91A3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Contenido temático</a:t>
            </a:r>
          </a:p>
        </p:txBody>
      </p:sp>
    </p:spTree>
    <p:extLst>
      <p:ext uri="{BB962C8B-B14F-4D97-AF65-F5344CB8AC3E}">
        <p14:creationId xmlns:p14="http://schemas.microsoft.com/office/powerpoint/2010/main" val="25188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rra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C3558FC-C81D-4669-B450-82CAD1D4E2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97656" y="6022975"/>
            <a:ext cx="2743200" cy="365125"/>
          </a:xfrm>
        </p:spPr>
        <p:txBody>
          <a:bodyPr/>
          <a:lstStyle/>
          <a:p>
            <a:fld id="{EF1B5E6C-CDBF-4E0D-92C1-24FD099B72BE}" type="datetime1">
              <a:rPr lang="es-PE" smtClean="0"/>
              <a:t>11/07/2022</a:t>
            </a:fld>
            <a:endParaRPr lang="es-PE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BC9F844-1779-497D-B1D4-87D3AD231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D1979-222E-4D32-A6D0-E5A9154E5CAF}" type="slidenum">
              <a:rPr lang="es-PE" smtClean="0"/>
              <a:t>‹Nº›</a:t>
            </a:fld>
            <a:endParaRPr lang="es-PE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E596EC3-B286-4F43-8FCC-090803CB50EC}"/>
              </a:ext>
            </a:extLst>
          </p:cNvPr>
          <p:cNvSpPr/>
          <p:nvPr userDrawn="1"/>
        </p:nvSpPr>
        <p:spPr>
          <a:xfrm>
            <a:off x="495300" y="495301"/>
            <a:ext cx="11201400" cy="257174"/>
          </a:xfrm>
          <a:prstGeom prst="rect">
            <a:avLst/>
          </a:prstGeom>
          <a:solidFill>
            <a:srgbClr val="E91A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4F31D64B-68A7-4E47-AA60-0BFE914799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6248" y="1087591"/>
            <a:ext cx="11258552" cy="5850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60000"/>
              </a:lnSpc>
              <a:buNone/>
              <a:defRPr sz="6500" b="1" spc="-300">
                <a:solidFill>
                  <a:srgbClr val="E91A3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BDD5FE9A-E133-4EEC-A553-0E59A34257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7656" y="2262104"/>
            <a:ext cx="8099044" cy="295040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2200" b="1" i="0" u="none" strike="noStrike" spc="30" baseline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PE" dirty="0"/>
              <a:t>Ejemplo párrafo — De esta manera, se puede constituir un negocio como empresa individual de responsabilidad limitada (EIRL) o como uno de los tipos societarios regulados en la ley general de sociedades (sociedad anónima de Responsabilidad Limitada, Sociedad Anónima cerrada, sociedad anónima abierta, etc.). 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ACB552CD-7C2F-4B8A-9377-96B15D8FAA25}"/>
              </a:ext>
            </a:extLst>
          </p:cNvPr>
          <p:cNvCxnSpPr>
            <a:cxnSpLocks/>
          </p:cNvCxnSpPr>
          <p:nvPr userDrawn="1"/>
        </p:nvCxnSpPr>
        <p:spPr>
          <a:xfrm>
            <a:off x="495300" y="6356350"/>
            <a:ext cx="9489282" cy="0"/>
          </a:xfrm>
          <a:prstGeom prst="line">
            <a:avLst/>
          </a:prstGeom>
          <a:ln>
            <a:solidFill>
              <a:srgbClr val="E91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D3905B8-53A2-42CA-9C6B-5D958C901D0A}"/>
              </a:ext>
            </a:extLst>
          </p:cNvPr>
          <p:cNvCxnSpPr>
            <a:cxnSpLocks/>
          </p:cNvCxnSpPr>
          <p:nvPr userDrawn="1"/>
        </p:nvCxnSpPr>
        <p:spPr>
          <a:xfrm>
            <a:off x="495298" y="6041231"/>
            <a:ext cx="9489282" cy="0"/>
          </a:xfrm>
          <a:prstGeom prst="line">
            <a:avLst/>
          </a:prstGeom>
          <a:ln>
            <a:solidFill>
              <a:srgbClr val="E91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4B289FF7-390E-4736-B542-1735E5ABC0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854" y="5267278"/>
            <a:ext cx="1460500" cy="1460500"/>
          </a:xfrm>
          <a:prstGeom prst="rect">
            <a:avLst/>
          </a:prstGeom>
        </p:spPr>
      </p:pic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19AAC07F-C3CB-410A-B95C-3DB433157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0899" y="2144101"/>
            <a:ext cx="1056115" cy="4628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Font typeface="+mj-lt"/>
              <a:buNone/>
              <a:defRPr sz="22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pPr lvl="0"/>
            <a:r>
              <a:rPr lang="es-PE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934612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mple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3">
            <a:extLst>
              <a:ext uri="{FF2B5EF4-FFF2-40B4-BE49-F238E27FC236}">
                <a16:creationId xmlns:a16="http://schemas.microsoft.com/office/drawing/2014/main" id="{42D4E7F3-8D64-4210-ABC8-D6A9E3504B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360000" tIns="396000" rIns="72000"/>
          <a:lstStyle>
            <a:lvl1pPr marL="0" indent="0">
              <a:lnSpc>
                <a:spcPct val="70000"/>
              </a:lnSpc>
              <a:buNone/>
              <a:defRPr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Coloca aquí la imagen a tamaño completo</a:t>
            </a:r>
          </a:p>
        </p:txBody>
      </p:sp>
    </p:spTree>
    <p:extLst>
      <p:ext uri="{BB962C8B-B14F-4D97-AF65-F5344CB8AC3E}">
        <p14:creationId xmlns:p14="http://schemas.microsoft.com/office/powerpoint/2010/main" val="1229308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párra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D1DEA97-F9E7-461A-9E6A-F5A236615B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97656" y="6022975"/>
            <a:ext cx="2743200" cy="365125"/>
          </a:xfrm>
        </p:spPr>
        <p:txBody>
          <a:bodyPr/>
          <a:lstStyle/>
          <a:p>
            <a:fld id="{78F6E6A4-D7B8-4BD1-B2F9-F9767C44CABA}" type="datetime1">
              <a:rPr lang="es-PE" smtClean="0"/>
              <a:t>11/07/2022</a:t>
            </a:fld>
            <a:endParaRPr lang="es-PE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DF00185-0FC5-4976-8204-5E814C425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D1979-222E-4D32-A6D0-E5A9154E5CAF}" type="slidenum">
              <a:rPr lang="es-PE" smtClean="0"/>
              <a:t>‹Nº›</a:t>
            </a:fld>
            <a:endParaRPr lang="es-PE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3A8D66B-65A9-4A26-9338-8554B367B8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854" y="5267278"/>
            <a:ext cx="1460500" cy="1460500"/>
          </a:xfrm>
          <a:prstGeom prst="rect">
            <a:avLst/>
          </a:prstGeom>
        </p:spPr>
      </p:pic>
      <p:sp>
        <p:nvSpPr>
          <p:cNvPr id="8" name="Marcador de posición de imagen 3">
            <a:extLst>
              <a:ext uri="{FF2B5EF4-FFF2-40B4-BE49-F238E27FC236}">
                <a16:creationId xmlns:a16="http://schemas.microsoft.com/office/drawing/2014/main" id="{942D88E4-552D-4549-B652-8CD528A9528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8977" y="2315439"/>
            <a:ext cx="2518252" cy="237964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sz="22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Imagen aquí</a:t>
            </a:r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54CC5976-1374-4DC5-B69D-6FAEF46FE6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773" y="1087591"/>
            <a:ext cx="11258552" cy="5850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60000"/>
              </a:lnSpc>
              <a:buNone/>
              <a:defRPr sz="6500" b="1" spc="-300">
                <a:solidFill>
                  <a:srgbClr val="E91A3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PE" dirty="0"/>
              <a:t>Título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FCE27B6-E48B-4B02-B5A6-2C209AFF184E}"/>
              </a:ext>
            </a:extLst>
          </p:cNvPr>
          <p:cNvSpPr/>
          <p:nvPr userDrawn="1"/>
        </p:nvSpPr>
        <p:spPr>
          <a:xfrm>
            <a:off x="495300" y="495301"/>
            <a:ext cx="11201400" cy="257174"/>
          </a:xfrm>
          <a:prstGeom prst="rect">
            <a:avLst/>
          </a:prstGeom>
          <a:solidFill>
            <a:srgbClr val="E91A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Marcador de texto 7">
            <a:extLst>
              <a:ext uri="{FF2B5EF4-FFF2-40B4-BE49-F238E27FC236}">
                <a16:creationId xmlns:a16="http://schemas.microsoft.com/office/drawing/2014/main" id="{0DFF3E72-02C6-43CD-9746-2A978CF38E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8501" y="2253312"/>
            <a:ext cx="8155824" cy="302063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es-MX" sz="2200" b="1" i="0" u="none" strike="noStrike" spc="30" baseline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+mj-lt"/>
              <a:buNone/>
              <a:defRPr/>
            </a:lvl2pPr>
            <a:lvl3pPr marL="914400" indent="0">
              <a:buFont typeface="+mj-lt"/>
              <a:buNone/>
              <a:defRPr/>
            </a:lvl3pPr>
            <a:lvl4pPr marL="1371600" indent="0">
              <a:buFont typeface="+mj-lt"/>
              <a:buNone/>
              <a:defRPr/>
            </a:lvl4pPr>
            <a:lvl5pPr marL="1828800" indent="0">
              <a:buFont typeface="+mj-lt"/>
              <a:buNone/>
              <a:defRPr/>
            </a:lvl5pPr>
          </a:lstStyle>
          <a:p>
            <a:r>
              <a:rPr lang="es-MX" dirty="0"/>
              <a:t>Ejemplo párrafo — De esta manera, se puede constituir un negocio como empresa individual de responsabilidad limitada (EIRL) o como uno de los tipos societarios regulados en la ley general de sociedades (sociedad anónima de Responsabilidad Limitada, Sociedad Anónima cerrada, sociedad anónima abierta, etc.). 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EBE67D7-93DA-45AB-8332-6E10050E59E5}"/>
              </a:ext>
            </a:extLst>
          </p:cNvPr>
          <p:cNvCxnSpPr/>
          <p:nvPr userDrawn="1"/>
        </p:nvCxnSpPr>
        <p:spPr>
          <a:xfrm>
            <a:off x="490899" y="2162907"/>
            <a:ext cx="11205801" cy="0"/>
          </a:xfrm>
          <a:prstGeom prst="line">
            <a:avLst/>
          </a:prstGeom>
          <a:ln>
            <a:solidFill>
              <a:srgbClr val="E91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1533640E-1BB3-4151-9E26-94A298F810C8}"/>
              </a:ext>
            </a:extLst>
          </p:cNvPr>
          <p:cNvCxnSpPr>
            <a:cxnSpLocks/>
          </p:cNvCxnSpPr>
          <p:nvPr userDrawn="1"/>
        </p:nvCxnSpPr>
        <p:spPr>
          <a:xfrm>
            <a:off x="495300" y="6356350"/>
            <a:ext cx="9489282" cy="0"/>
          </a:xfrm>
          <a:prstGeom prst="line">
            <a:avLst/>
          </a:prstGeom>
          <a:ln>
            <a:solidFill>
              <a:srgbClr val="E91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352D9840-2627-43FA-9FB2-DFBB8856191E}"/>
              </a:ext>
            </a:extLst>
          </p:cNvPr>
          <p:cNvCxnSpPr>
            <a:cxnSpLocks/>
          </p:cNvCxnSpPr>
          <p:nvPr userDrawn="1"/>
        </p:nvCxnSpPr>
        <p:spPr>
          <a:xfrm>
            <a:off x="495298" y="6041231"/>
            <a:ext cx="9489282" cy="0"/>
          </a:xfrm>
          <a:prstGeom prst="line">
            <a:avLst/>
          </a:prstGeom>
          <a:ln>
            <a:solidFill>
              <a:srgbClr val="E91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846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DDA2227-39F1-4AA0-9B42-2E0DDF03B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46627F-D4F7-4226-BA85-0F7721268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593E411-5974-4F37-A04A-BA5D5E293F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924425" y="6022975"/>
            <a:ext cx="2743200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1200" b="1">
                <a:solidFill>
                  <a:srgbClr val="E91A3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696FC07-957D-4D62-902F-BBF9A106BBE8}" type="datetime1">
              <a:rPr lang="es-PE" smtClean="0"/>
              <a:pPr/>
              <a:t>11/07/2022</a:t>
            </a:fld>
            <a:endParaRPr lang="es-PE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ED2970B-46B3-4D5E-A000-1E20496942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4350" y="6022975"/>
            <a:ext cx="2743200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1200" b="1">
                <a:solidFill>
                  <a:srgbClr val="E91A3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28D1979-222E-4D32-A6D0-E5A9154E5CAF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21743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60" r:id="rId10"/>
    <p:sldLayoutId id="2147483661" r:id="rId11"/>
    <p:sldLayoutId id="2147483662" r:id="rId12"/>
    <p:sldLayoutId id="2147483664" r:id="rId13"/>
    <p:sldLayoutId id="2147483659" r:id="rId14"/>
    <p:sldLayoutId id="2147483663" r:id="rId15"/>
    <p:sldLayoutId id="2147483665" r:id="rId16"/>
    <p:sldLayoutId id="2147483667" r:id="rId1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d0ceWe_QB8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qDbBZDeAdE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0A48757-1772-3D43-99BC-87D3B1B8F0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4848" y="5927441"/>
            <a:ext cx="3729038" cy="160339"/>
          </a:xfrm>
        </p:spPr>
        <p:txBody>
          <a:bodyPr/>
          <a:lstStyle/>
          <a:p>
            <a:r>
              <a:rPr lang="es-PE" dirty="0" smtClean="0"/>
              <a:t>Todas las carreras</a:t>
            </a:r>
            <a:endParaRPr lang="es-PE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73F1EF6E-86C8-BF46-A4D2-F586A08990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1854600"/>
            <a:ext cx="7148090" cy="1890241"/>
          </a:xfrm>
        </p:spPr>
        <p:txBody>
          <a:bodyPr/>
          <a:lstStyle/>
          <a:p>
            <a:r>
              <a:rPr lang="es-PE" dirty="0" smtClean="0"/>
              <a:t>Desarrollo Personal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879913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1">
            <a:extLst>
              <a:ext uri="{FF2B5EF4-FFF2-40B4-BE49-F238E27FC236}">
                <a16:creationId xmlns:a16="http://schemas.microsoft.com/office/drawing/2014/main" id="{5EB5715B-1E62-4AFC-8D8F-D19500CD8CBE}"/>
              </a:ext>
            </a:extLst>
          </p:cNvPr>
          <p:cNvSpPr txBox="1">
            <a:spLocks/>
          </p:cNvSpPr>
          <p:nvPr/>
        </p:nvSpPr>
        <p:spPr>
          <a:xfrm>
            <a:off x="598088" y="1298914"/>
            <a:ext cx="10085836" cy="74750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500" b="1" kern="1200" spc="-300">
                <a:solidFill>
                  <a:srgbClr val="E91A3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419" sz="4800" dirty="0"/>
              <a:t>¿Cómo hacer marketing personal?</a:t>
            </a:r>
          </a:p>
        </p:txBody>
      </p:sp>
      <p:sp>
        <p:nvSpPr>
          <p:cNvPr id="7" name="Marcador de número de diapositiva 2">
            <a:extLst>
              <a:ext uri="{FF2B5EF4-FFF2-40B4-BE49-F238E27FC236}">
                <a16:creationId xmlns:a16="http://schemas.microsoft.com/office/drawing/2014/main" id="{0C532DBB-9B7F-FB42-A44B-1C604FBCF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350" y="6022975"/>
            <a:ext cx="2743200" cy="365125"/>
          </a:xfrm>
        </p:spPr>
        <p:txBody>
          <a:bodyPr/>
          <a:lstStyle/>
          <a:p>
            <a:r>
              <a:rPr lang="es-PE" dirty="0"/>
              <a:t>Desarrollo Personal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938D2D6-D7A1-4D72-870B-1071DC0B20DA}"/>
              </a:ext>
            </a:extLst>
          </p:cNvPr>
          <p:cNvSpPr txBox="1"/>
          <p:nvPr/>
        </p:nvSpPr>
        <p:spPr>
          <a:xfrm>
            <a:off x="598088" y="2046423"/>
            <a:ext cx="701208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PE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Ferrero (2015) menciona los siguientes pasos para un adecuado marketing personal:  </a:t>
            </a:r>
            <a:endParaRPr lang="es-PE" dirty="0" smtClean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PE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PE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 tu misión: </a:t>
            </a:r>
            <a:r>
              <a:rPr lang="es-PE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 misión debe responder a dos preguntas: ¿Quién soy yo como profesional? y ¿Qué acciones tengo que realizar para lograr mis metas y objetivos?. Es importante de pensar en grande y verte como un profesional exitoso. </a:t>
            </a:r>
            <a:endParaRPr lang="es-PE" dirty="0" smtClean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PE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PE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Analiza tus puntos fuertes y débiles: </a:t>
            </a:r>
            <a:r>
              <a:rPr lang="es-PE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 ayudará a conocer qué oportunidades y debilidades tienes y partir de ello ver que empleo se ajuste mejor a tus necesidades como profesional</a:t>
            </a:r>
            <a:r>
              <a:rPr lang="es-PE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PE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PE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 tus objetivos: </a:t>
            </a:r>
            <a:r>
              <a:rPr lang="es-PE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importante tener los objetivos claro además que sea real y alcanzable</a:t>
            </a:r>
            <a:r>
              <a:rPr lang="es-PE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PE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 descr="32,062 Marketing Personal Vectores, Ilustraciones y Gráficos - 123RF">
            <a:extLst>
              <a:ext uri="{FF2B5EF4-FFF2-40B4-BE49-F238E27FC236}">
                <a16:creationId xmlns:a16="http://schemas.microsoft.com/office/drawing/2014/main" id="{94739A55-5642-890D-65CA-DC7445EE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906" y="2106939"/>
            <a:ext cx="3471521" cy="335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943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2">
            <a:extLst>
              <a:ext uri="{FF2B5EF4-FFF2-40B4-BE49-F238E27FC236}">
                <a16:creationId xmlns:a16="http://schemas.microsoft.com/office/drawing/2014/main" id="{0C532DBB-9B7F-FB42-A44B-1C604FBCF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350" y="6022975"/>
            <a:ext cx="2743200" cy="365125"/>
          </a:xfrm>
        </p:spPr>
        <p:txBody>
          <a:bodyPr/>
          <a:lstStyle/>
          <a:p>
            <a:r>
              <a:rPr lang="es-PE" dirty="0"/>
              <a:t>Desarrollo Personal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938D2D6-D7A1-4D72-870B-1071DC0B20DA}"/>
              </a:ext>
            </a:extLst>
          </p:cNvPr>
          <p:cNvSpPr txBox="1"/>
          <p:nvPr/>
        </p:nvSpPr>
        <p:spPr>
          <a:xfrm>
            <a:off x="598086" y="1401096"/>
            <a:ext cx="600919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PE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 tu plan de marketing personal: </a:t>
            </a:r>
            <a:r>
              <a:rPr lang="es-PE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plan adecuado es el conjunto de estrategias que vas a decidir los objetivos que vas a cumplir y los canales para ejecutarlos.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PE" dirty="0" smtClean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PE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Ejecuta las estrategias: </a:t>
            </a:r>
            <a:r>
              <a:rPr lang="es-PE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sirve de nada tener muchas estrategias si no se van a ejecutar es importante tener una motivación adecuada para enfrentar las situaciones y lograr los objetivos.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PE" dirty="0" smtClean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PE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Mide siempre, es parte del éxito de tu Marca Personal: </a:t>
            </a:r>
            <a:r>
              <a:rPr lang="es-PE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importancia de analizar y hacer un seguimiento logra manifestar un compromiso con tu Marca Personal, la cual permite controlar y determinar el éxito de un plan establecido. </a:t>
            </a:r>
            <a:endParaRPr lang="es-PE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 descr="32,062 Marketing Personal Vectores, Ilustraciones y Gráficos - 123RF">
            <a:extLst>
              <a:ext uri="{FF2B5EF4-FFF2-40B4-BE49-F238E27FC236}">
                <a16:creationId xmlns:a16="http://schemas.microsoft.com/office/drawing/2014/main" id="{15B54D1D-2959-7E0D-C571-F46722492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585" y="1637071"/>
            <a:ext cx="4188514" cy="360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253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16A058B-087A-4009-8D89-83053F578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PE" dirty="0">
                <a:latin typeface="Arial"/>
                <a:cs typeface="Arial"/>
              </a:rPr>
              <a:t>Desarrollo Personal</a:t>
            </a:r>
            <a:endParaRPr lang="es-PE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F815921-0F94-421C-B00F-012E841D82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2992" y="1293706"/>
            <a:ext cx="11258552" cy="585092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s-ES" sz="4400" dirty="0">
                <a:latin typeface="Arial"/>
                <a:cs typeface="Arial"/>
              </a:rPr>
              <a:t>Actividad: Mi marca personal</a:t>
            </a:r>
            <a:endParaRPr lang="es-ES" sz="4400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5228BF0-6316-4522-9769-6857B66475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2992" y="2253312"/>
            <a:ext cx="10976505" cy="3020634"/>
          </a:xfrm>
        </p:spPr>
        <p:txBody>
          <a:bodyPr vert="horz" lIns="0" tIns="0" rIns="0" bIns="0" rtlCol="0" anchor="t">
            <a:norm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s-ES" spc="0" dirty="0">
                <a:latin typeface="Arial"/>
                <a:cs typeface="Arial"/>
              </a:rPr>
              <a:t>Descripción de actividad: </a:t>
            </a:r>
            <a:r>
              <a:rPr lang="es-PE" b="0" spc="0" dirty="0">
                <a:latin typeface="Arial"/>
                <a:cs typeface="Arial"/>
              </a:rPr>
              <a:t>e</a:t>
            </a:r>
            <a:r>
              <a:rPr lang="es-PE" b="0" spc="0" dirty="0" smtClean="0">
                <a:latin typeface="Arial"/>
                <a:cs typeface="Arial"/>
              </a:rPr>
              <a:t>l </a:t>
            </a:r>
            <a:r>
              <a:rPr lang="es-PE" b="0" spc="0" dirty="0">
                <a:latin typeface="Arial"/>
                <a:cs typeface="Arial"/>
              </a:rPr>
              <a:t>objetivo de la actividad es que los estudiantes realicen una presentación en video en la cual se realce su marca personal destacando sus habilidades y sus logros obtenidos en la actualidad. El trabajo se expondrá en clase y se subirá en el aula virtual. </a:t>
            </a:r>
            <a:endParaRPr lang="es-PE" b="0" spc="0" dirty="0" smtClean="0">
              <a:latin typeface="Arial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endParaRPr lang="es-PE" b="0" spc="0" dirty="0">
              <a:latin typeface="Arial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s-PE" b="0" spc="0" dirty="0">
                <a:latin typeface="Arial"/>
                <a:cs typeface="Arial"/>
              </a:rPr>
              <a:t>Tener en cuenta que lo </a:t>
            </a:r>
            <a:r>
              <a:rPr lang="es-PE" b="0" spc="0" dirty="0"/>
              <a:t>trabajado, contribuye directamente a su desarrollo personal y   profesional.</a:t>
            </a:r>
            <a:endParaRPr lang="es-ES" b="0" spc="0" dirty="0"/>
          </a:p>
        </p:txBody>
      </p:sp>
    </p:spTree>
    <p:extLst>
      <p:ext uri="{BB962C8B-B14F-4D97-AF65-F5344CB8AC3E}">
        <p14:creationId xmlns:p14="http://schemas.microsoft.com/office/powerpoint/2010/main" val="63671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76EEFD4-45F1-473A-B5B7-2A53711AA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PE" dirty="0"/>
              <a:t>Desarrollo Personal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10C881C-82DE-4F38-ABB1-B2D0E06011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5773" y="1323565"/>
            <a:ext cx="11258552" cy="585092"/>
          </a:xfrm>
        </p:spPr>
        <p:txBody>
          <a:bodyPr vert="horz" lIns="0" tIns="0" rIns="0" bIns="0" rtlCol="0" anchor="t">
            <a:normAutofit lnSpcReduction="10000"/>
          </a:bodyPr>
          <a:lstStyle/>
          <a:p>
            <a:r>
              <a:rPr lang="es-ES" sz="6600" dirty="0" smtClean="0"/>
              <a:t>Reflexionemos</a:t>
            </a:r>
            <a:endParaRPr lang="es-PE" sz="6600" dirty="0" smtClean="0"/>
          </a:p>
          <a:p>
            <a:endParaRPr lang="en-U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4F37BA1-6293-486B-B68C-EB031F2097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0846" y="2623009"/>
            <a:ext cx="6349583" cy="3020634"/>
          </a:xfrm>
        </p:spPr>
        <p:txBody>
          <a:bodyPr vert="horz" lIns="0" tIns="0" rIns="0" bIns="0" rtlCol="0" anchor="t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419" b="0" dirty="0">
                <a:solidFill>
                  <a:schemeClr val="bg2">
                    <a:lumMod val="50000"/>
                  </a:schemeClr>
                </a:solidFill>
              </a:rPr>
              <a:t>¿Qué aprendimos en la sesión?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419" b="0" dirty="0">
                <a:solidFill>
                  <a:schemeClr val="bg2">
                    <a:lumMod val="50000"/>
                  </a:schemeClr>
                </a:solidFill>
              </a:rPr>
              <a:t>¿Cómo el marketing personal nos ayuda a nuestro crecer personal y profesional?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b="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Picture 2" descr="Cinco preguntas para encontrar soluciones - Erkoreka Consultor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6"/>
          <a:stretch/>
        </p:blipFill>
        <p:spPr bwMode="auto">
          <a:xfrm>
            <a:off x="7152967" y="2623009"/>
            <a:ext cx="4591357" cy="246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490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32BE586-3BBE-409E-A3D0-38B8E09231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85948" y="2150886"/>
            <a:ext cx="8735091" cy="571370"/>
          </a:xfrm>
        </p:spPr>
        <p:txBody>
          <a:bodyPr vert="horz" lIns="0" tIns="0" rIns="0" bIns="0" rtlCol="0" anchor="t">
            <a:noAutofit/>
          </a:bodyPr>
          <a:lstStyle/>
          <a:p>
            <a:pPr algn="just"/>
            <a:r>
              <a:rPr lang="es-PE" sz="1600" dirty="0"/>
              <a:t>Ferrero, L. (2015). Pasos para crear tu plan de marketing personal. Recuperado de:  https://www.lauraferrera.com/p_pasos_para_crear_Plan_de_Marketing_Personal.html</a:t>
            </a:r>
          </a:p>
          <a:p>
            <a:pPr algn="just"/>
            <a:endParaRPr lang="es-ES" sz="16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AC98F3-631B-4BD8-AD9A-80DE37F1D2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48" y="3099915"/>
            <a:ext cx="8735091" cy="781527"/>
          </a:xfrm>
        </p:spPr>
        <p:txBody>
          <a:bodyPr vert="horz" lIns="0" tIns="0" rIns="0" bIns="0" rtlCol="0" anchor="t">
            <a:normAutofit/>
          </a:bodyPr>
          <a:lstStyle/>
          <a:p>
            <a:pPr algn="just"/>
            <a:r>
              <a:rPr lang="es-PE" sz="1600" dirty="0">
                <a:latin typeface="Arial"/>
                <a:cs typeface="Arial"/>
              </a:rPr>
              <a:t>Martínez, J. (2019). Marketing personal: ¿Qué es? ¿Cómo funciona?. Recuperado de: https://</a:t>
            </a:r>
            <a:r>
              <a:rPr lang="es-PE" sz="1600" dirty="0" smtClean="0">
                <a:latin typeface="Arial"/>
                <a:cs typeface="Arial"/>
              </a:rPr>
              <a:t>neetwork.com/marketing-personal/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7E4CA09-0884-4FC7-8A61-BCA0FE9673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s-ES" sz="4400" dirty="0">
                <a:latin typeface="Arial"/>
                <a:cs typeface="Arial"/>
              </a:rPr>
              <a:t>Fuentes consultadas</a:t>
            </a:r>
            <a:endParaRPr lang="es-ES" sz="440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5B54780B-EB66-40FB-9317-2476245F5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PE" dirty="0"/>
              <a:t>Desarrollo Personal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0678299-2176-4E77-87E1-8B4E14D72AAF}"/>
              </a:ext>
            </a:extLst>
          </p:cNvPr>
          <p:cNvSpPr/>
          <p:nvPr/>
        </p:nvSpPr>
        <p:spPr>
          <a:xfrm>
            <a:off x="466723" y="3173716"/>
            <a:ext cx="950900" cy="390258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PE" b="1" dirty="0"/>
              <a:t>02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A1251C6-9384-4EFB-A0D6-C72AC639867D}"/>
              </a:ext>
            </a:extLst>
          </p:cNvPr>
          <p:cNvSpPr/>
          <p:nvPr/>
        </p:nvSpPr>
        <p:spPr>
          <a:xfrm>
            <a:off x="466723" y="2241442"/>
            <a:ext cx="950900" cy="390258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PE" b="1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399322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7">
            <a:extLst>
              <a:ext uri="{FF2B5EF4-FFF2-40B4-BE49-F238E27FC236}">
                <a16:creationId xmlns:a16="http://schemas.microsoft.com/office/drawing/2014/main" id="{5B54780B-EB66-40FB-9317-2476245F5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350" y="6033115"/>
            <a:ext cx="2743200" cy="365125"/>
          </a:xfrm>
        </p:spPr>
        <p:txBody>
          <a:bodyPr/>
          <a:lstStyle/>
          <a:p>
            <a:r>
              <a:rPr lang="es-PE" dirty="0"/>
              <a:t>Desarrollo Personal</a:t>
            </a:r>
          </a:p>
        </p:txBody>
      </p:sp>
    </p:spTree>
    <p:extLst>
      <p:ext uri="{BB962C8B-B14F-4D97-AF65-F5344CB8AC3E}">
        <p14:creationId xmlns:p14="http://schemas.microsoft.com/office/powerpoint/2010/main" val="2958145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C532DBB-9B7F-FB42-A44B-1C604FBCF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PE" dirty="0"/>
              <a:t>Desarrollo Personal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EC9BC1F-02E1-304A-AB76-D2C41A7826B1}"/>
              </a:ext>
            </a:extLst>
          </p:cNvPr>
          <p:cNvSpPr/>
          <p:nvPr/>
        </p:nvSpPr>
        <p:spPr>
          <a:xfrm>
            <a:off x="514349" y="3807129"/>
            <a:ext cx="8297333" cy="200054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kern="1600" dirty="0" err="1" smtClean="0">
                <a:solidFill>
                  <a:schemeClr val="bg1"/>
                </a:solidFill>
                <a:latin typeface="Arial"/>
                <a:cs typeface="Arial"/>
              </a:rPr>
              <a:t>Tema</a:t>
            </a:r>
            <a:r>
              <a:rPr lang="en-US" sz="2000" b="1" kern="1600" dirty="0">
                <a:solidFill>
                  <a:schemeClr val="bg1"/>
                </a:solidFill>
                <a:latin typeface="Arial"/>
                <a:cs typeface="Arial"/>
              </a:rPr>
              <a:t>: </a:t>
            </a:r>
            <a:r>
              <a:rPr lang="es-PE" sz="2000" b="1" kern="1600" dirty="0">
                <a:solidFill>
                  <a:schemeClr val="bg1"/>
                </a:solidFill>
                <a:latin typeface="Arial"/>
                <a:cs typeface="Arial"/>
              </a:rPr>
              <a:t>Marketing personal </a:t>
            </a:r>
          </a:p>
          <a:p>
            <a:pPr>
              <a:lnSpc>
                <a:spcPct val="80000"/>
              </a:lnSpc>
            </a:pPr>
            <a:endParaRPr lang="es-PE" sz="2000" kern="16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PE" sz="2000" kern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Importancia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PE" sz="2000" kern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 hacer marketing personal</a:t>
            </a:r>
          </a:p>
          <a:p>
            <a:pPr lvl="0"/>
            <a:endParaRPr lang="es-PE" sz="2000" kern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sz="2000" kern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sz="2000" kern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30B497F4-5C7C-104D-AD66-4E176A7279CD}"/>
              </a:ext>
            </a:extLst>
          </p:cNvPr>
          <p:cNvSpPr txBox="1">
            <a:spLocks/>
          </p:cNvSpPr>
          <p:nvPr/>
        </p:nvSpPr>
        <p:spPr>
          <a:xfrm>
            <a:off x="514350" y="1382105"/>
            <a:ext cx="11222357" cy="74325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500" b="1" kern="1200" spc="-3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PE" sz="4600" dirty="0">
                <a:latin typeface="Arial"/>
                <a:cs typeface="Arial"/>
              </a:rPr>
              <a:t>Subindicador N° </a:t>
            </a:r>
            <a:r>
              <a:rPr lang="es-PE" sz="4600" dirty="0" smtClean="0">
                <a:latin typeface="Arial"/>
                <a:cs typeface="Arial"/>
              </a:rPr>
              <a:t>14:</a:t>
            </a:r>
            <a:endParaRPr lang="en-US" sz="4600" dirty="0">
              <a:latin typeface="Arial"/>
              <a:cs typeface="Arial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514349" y="2325271"/>
            <a:ext cx="1122235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es-419" sz="3000" b="1" spc="-1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Reconoce la visión del profesional como producto que busca aceptación y conquista del mercado.</a:t>
            </a:r>
            <a:endParaRPr lang="es-419" sz="3000" b="1" spc="-1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536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7743612-CCC2-4116-8A19-EB37DB58A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PE" dirty="0"/>
              <a:t>Desarrollo Personal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22F13C4-2630-4260-B076-A0DC9A3538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6248" y="1188545"/>
            <a:ext cx="11258552" cy="585092"/>
          </a:xfrm>
        </p:spPr>
        <p:txBody>
          <a:bodyPr>
            <a:normAutofit/>
          </a:bodyPr>
          <a:lstStyle/>
          <a:p>
            <a:r>
              <a:rPr lang="es-PE" sz="4400" dirty="0"/>
              <a:t>Marketing Personal - </a:t>
            </a:r>
            <a:r>
              <a:rPr lang="es-PE" sz="4400" dirty="0" smtClean="0"/>
              <a:t>Video</a:t>
            </a:r>
            <a:endParaRPr lang="es-PE" sz="4400" dirty="0"/>
          </a:p>
          <a:p>
            <a:endParaRPr lang="es-PE" sz="4400" dirty="0"/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1D489396-48C3-4A3F-A2E0-409B1EB4403E}"/>
              </a:ext>
            </a:extLst>
          </p:cNvPr>
          <p:cNvSpPr/>
          <p:nvPr/>
        </p:nvSpPr>
        <p:spPr>
          <a:xfrm>
            <a:off x="7560527" y="1351959"/>
            <a:ext cx="2445834" cy="1139106"/>
          </a:xfrm>
          <a:prstGeom prst="hexagon">
            <a:avLst/>
          </a:prstGeom>
          <a:solidFill>
            <a:srgbClr val="E91A30"/>
          </a:solidFill>
          <a:ln>
            <a:solidFill>
              <a:srgbClr val="E91A3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400" b="1" dirty="0">
                <a:latin typeface="Arial" panose="020B0604020202020204" pitchFamily="34" charset="0"/>
                <a:cs typeface="Arial" panose="020B0604020202020204" pitchFamily="34" charset="0"/>
              </a:rPr>
              <a:t>Tenemos que amar lo que hacemos y hacerlo bien</a:t>
            </a: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7CF95743-EE80-4F45-9FC9-B8F812E8551C}"/>
              </a:ext>
            </a:extLst>
          </p:cNvPr>
          <p:cNvSpPr/>
          <p:nvPr/>
        </p:nvSpPr>
        <p:spPr>
          <a:xfrm>
            <a:off x="7560527" y="4396876"/>
            <a:ext cx="2445834" cy="1139106"/>
          </a:xfrm>
          <a:prstGeom prst="hexagon">
            <a:avLst/>
          </a:prstGeom>
          <a:solidFill>
            <a:srgbClr val="E91A30"/>
          </a:solidFill>
          <a:ln>
            <a:solidFill>
              <a:srgbClr val="E91A3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400" b="1" dirty="0">
                <a:latin typeface="Arial" panose="020B0604020202020204" pitchFamily="34" charset="0"/>
                <a:cs typeface="Arial" panose="020B0604020202020204" pitchFamily="34" charset="0"/>
              </a:rPr>
              <a:t>Tienes que hacer </a:t>
            </a:r>
            <a:r>
              <a:rPr lang="es-P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Networking</a:t>
            </a:r>
            <a:endParaRPr lang="es-P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4D2C5B13-EDCC-43B3-AA14-DBD594D6A2CF}"/>
              </a:ext>
            </a:extLst>
          </p:cNvPr>
          <p:cNvSpPr/>
          <p:nvPr/>
        </p:nvSpPr>
        <p:spPr>
          <a:xfrm>
            <a:off x="7560527" y="2731245"/>
            <a:ext cx="2445834" cy="1425450"/>
          </a:xfrm>
          <a:prstGeom prst="hexagon">
            <a:avLst/>
          </a:prstGeom>
          <a:solidFill>
            <a:srgbClr val="E91A30"/>
          </a:solidFill>
          <a:ln>
            <a:solidFill>
              <a:srgbClr val="E91A3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400" b="1" dirty="0">
                <a:latin typeface="Arial" panose="020B0604020202020204" pitchFamily="34" charset="0"/>
                <a:cs typeface="Arial" panose="020B0604020202020204" pitchFamily="34" charset="0"/>
              </a:rPr>
              <a:t>Haz un ego búsqueda en internet para saber que verán los demás de ti 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87FBE929-8CEB-46BB-9656-062E947942D8}"/>
              </a:ext>
            </a:extLst>
          </p:cNvPr>
          <p:cNvCxnSpPr>
            <a:stCxn id="6" idx="3"/>
            <a:endCxn id="9" idx="3"/>
          </p:cNvCxnSpPr>
          <p:nvPr/>
        </p:nvCxnSpPr>
        <p:spPr>
          <a:xfrm flipV="1">
            <a:off x="5653899" y="1921512"/>
            <a:ext cx="1906628" cy="1522459"/>
          </a:xfrm>
          <a:prstGeom prst="straightConnector1">
            <a:avLst/>
          </a:prstGeom>
          <a:ln w="76200">
            <a:solidFill>
              <a:srgbClr val="E91A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D625E2CB-16FD-4BA0-8AB2-ECDBCCE20A4C}"/>
              </a:ext>
            </a:extLst>
          </p:cNvPr>
          <p:cNvCxnSpPr>
            <a:stCxn id="6" idx="3"/>
            <a:endCxn id="15" idx="3"/>
          </p:cNvCxnSpPr>
          <p:nvPr/>
        </p:nvCxnSpPr>
        <p:spPr>
          <a:xfrm>
            <a:off x="5653899" y="3443971"/>
            <a:ext cx="1906628" cy="1522458"/>
          </a:xfrm>
          <a:prstGeom prst="straightConnector1">
            <a:avLst/>
          </a:prstGeom>
          <a:ln w="76200">
            <a:solidFill>
              <a:srgbClr val="E91A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86CCB746-7884-4714-BE92-791ACC23D5B3}"/>
              </a:ext>
            </a:extLst>
          </p:cNvPr>
          <p:cNvCxnSpPr>
            <a:stCxn id="6" idx="3"/>
            <a:endCxn id="16" idx="3"/>
          </p:cNvCxnSpPr>
          <p:nvPr/>
        </p:nvCxnSpPr>
        <p:spPr>
          <a:xfrm flipV="1">
            <a:off x="5653899" y="3443970"/>
            <a:ext cx="1906628" cy="1"/>
          </a:xfrm>
          <a:prstGeom prst="straightConnector1">
            <a:avLst/>
          </a:prstGeom>
          <a:ln w="76200">
            <a:solidFill>
              <a:srgbClr val="E91A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23DA05D1-ED27-B862-73AD-66F16473E3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2" t="20380" r="32945" b="26721"/>
          <a:stretch/>
        </p:blipFill>
        <p:spPr>
          <a:xfrm>
            <a:off x="653019" y="2178926"/>
            <a:ext cx="5000880" cy="253008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754843E7-4560-EE5A-6414-327EBC337D51}"/>
              </a:ext>
            </a:extLst>
          </p:cNvPr>
          <p:cNvSpPr txBox="1"/>
          <p:nvPr/>
        </p:nvSpPr>
        <p:spPr>
          <a:xfrm>
            <a:off x="653019" y="5054842"/>
            <a:ext cx="50175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1400" b="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https://www.youtube.com/watch?v=qd0ceWe_QB8</a:t>
            </a:r>
            <a:r>
              <a:rPr lang="es-PE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6549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CFFF8168-EBD5-7142-BD0E-AA28E73BF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PE" dirty="0"/>
              <a:t>Desarrollo Personal</a:t>
            </a:r>
          </a:p>
        </p:txBody>
      </p:sp>
      <p:sp>
        <p:nvSpPr>
          <p:cNvPr id="36" name="Marcador de texto 1">
            <a:extLst>
              <a:ext uri="{FF2B5EF4-FFF2-40B4-BE49-F238E27FC236}">
                <a16:creationId xmlns:a16="http://schemas.microsoft.com/office/drawing/2014/main" id="{5E671A7C-201E-0644-9A22-E359E674E5BF}"/>
              </a:ext>
            </a:extLst>
          </p:cNvPr>
          <p:cNvSpPr txBox="1">
            <a:spLocks/>
          </p:cNvSpPr>
          <p:nvPr/>
        </p:nvSpPr>
        <p:spPr>
          <a:xfrm>
            <a:off x="598088" y="1124745"/>
            <a:ext cx="11258552" cy="50634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500" b="1" kern="1200" spc="-300">
                <a:solidFill>
                  <a:srgbClr val="E91A3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419" sz="5000" dirty="0" smtClean="0"/>
              <a:t>Respondemos </a:t>
            </a:r>
            <a:endParaRPr lang="es-419" sz="5000" dirty="0"/>
          </a:p>
        </p:txBody>
      </p:sp>
      <p:sp>
        <p:nvSpPr>
          <p:cNvPr id="37" name="Marcador de texto 2">
            <a:extLst>
              <a:ext uri="{FF2B5EF4-FFF2-40B4-BE49-F238E27FC236}">
                <a16:creationId xmlns:a16="http://schemas.microsoft.com/office/drawing/2014/main" id="{029ACE4A-85AD-C045-8A0F-ADABC2FCCF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3392" y="2771800"/>
            <a:ext cx="4612285" cy="1404783"/>
          </a:xfrm>
        </p:spPr>
        <p:txBody>
          <a:bodyPr>
            <a:noAutofit/>
          </a:bodyPr>
          <a:lstStyle/>
          <a:p>
            <a:pPr marL="342900" indent="-342900" algn="just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s-419" sz="2200" b="0" dirty="0">
                <a:solidFill>
                  <a:schemeClr val="bg2">
                    <a:lumMod val="50000"/>
                  </a:schemeClr>
                </a:solidFill>
                <a:sym typeface="Montserrat Light"/>
              </a:rPr>
              <a:t>¿Por qué es importante el marketing personal en la actualidad?</a:t>
            </a:r>
            <a:endParaRPr lang="es-419" sz="2200" b="0" dirty="0">
              <a:solidFill>
                <a:schemeClr val="bg2">
                  <a:lumMod val="50000"/>
                </a:schemeClr>
              </a:solidFill>
              <a:sym typeface="Montserrat Light"/>
            </a:endParaRPr>
          </a:p>
        </p:txBody>
      </p:sp>
      <p:pic>
        <p:nvPicPr>
          <p:cNvPr id="9" name="Picture 2" descr="Thinking Cat GIFs | Tenor">
            <a:extLst>
              <a:ext uri="{FF2B5EF4-FFF2-40B4-BE49-F238E27FC236}">
                <a16:creationId xmlns:a16="http://schemas.microsoft.com/office/drawing/2014/main" id="{DE01A431-04EE-45C4-B404-5B446154BA9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483" y="1538914"/>
            <a:ext cx="3775462" cy="387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891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CFFF8168-EBD5-7142-BD0E-AA28E73BF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PE" dirty="0"/>
              <a:t>Desarrollo Personal</a:t>
            </a:r>
          </a:p>
        </p:txBody>
      </p:sp>
      <p:sp>
        <p:nvSpPr>
          <p:cNvPr id="36" name="Marcador de texto 1">
            <a:extLst>
              <a:ext uri="{FF2B5EF4-FFF2-40B4-BE49-F238E27FC236}">
                <a16:creationId xmlns:a16="http://schemas.microsoft.com/office/drawing/2014/main" id="{5E671A7C-201E-0644-9A22-E359E674E5BF}"/>
              </a:ext>
            </a:extLst>
          </p:cNvPr>
          <p:cNvSpPr txBox="1">
            <a:spLocks/>
          </p:cNvSpPr>
          <p:nvPr/>
        </p:nvSpPr>
        <p:spPr>
          <a:xfrm>
            <a:off x="598088" y="1124745"/>
            <a:ext cx="11258552" cy="50634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500" b="1" kern="1200" spc="-300">
                <a:solidFill>
                  <a:srgbClr val="E91A3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419" sz="5000" dirty="0"/>
              <a:t>Marketing </a:t>
            </a:r>
            <a:r>
              <a:rPr lang="es-419" sz="5000" dirty="0" smtClean="0"/>
              <a:t>personal</a:t>
            </a:r>
            <a:endParaRPr lang="es-419" sz="5000" dirty="0"/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0353B0C3-CD9A-4840-ABBA-DC1FB09B9489}"/>
              </a:ext>
            </a:extLst>
          </p:cNvPr>
          <p:cNvSpPr txBox="1">
            <a:spLocks/>
          </p:cNvSpPr>
          <p:nvPr/>
        </p:nvSpPr>
        <p:spPr>
          <a:xfrm>
            <a:off x="438147" y="2208676"/>
            <a:ext cx="5859414" cy="381429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ts val="2000"/>
            </a:pPr>
            <a:r>
              <a:rPr lang="es-419" sz="18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Light"/>
              </a:rPr>
              <a:t>Para Martínez (2019) son un conjunto de estrategias que apoyan a resaltar tus características, cualidades, competencias a nivel personal y profesional. Este tipo de marketing apunta a comercializar, difundir y en promover un canal adecuado para destacar frente a las personas que nos generan competencia</a:t>
            </a:r>
            <a:r>
              <a:rPr lang="es-419" sz="18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Light"/>
              </a:rPr>
              <a:t>.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ts val="2000"/>
            </a:pPr>
            <a:endParaRPr lang="es-419" sz="18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Montserrat Light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ts val="2000"/>
            </a:pPr>
            <a:r>
              <a:rPr lang="es-419" sz="18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Montserrat Light"/>
              </a:rPr>
              <a:t>Es necesario dejar en claro que el marketing personal no es crear un perfil falso, al contrario, es mostrar en los que resaltas y el tipo de trabajo que realizas. </a:t>
            </a:r>
            <a:endParaRPr lang="es-419" sz="18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Montserrat Light"/>
            </a:endParaRPr>
          </a:p>
        </p:txBody>
      </p:sp>
      <p:pic>
        <p:nvPicPr>
          <p:cNvPr id="6" name="Picture 2" descr="Estrategias efectivas para marketing personal - Ixtin.agency">
            <a:extLst>
              <a:ext uri="{FF2B5EF4-FFF2-40B4-BE49-F238E27FC236}">
                <a16:creationId xmlns:a16="http://schemas.microsoft.com/office/drawing/2014/main" id="{8E1D8B35-61D5-DA47-A41D-16DC5160CF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22"/>
          <a:stretch/>
        </p:blipFill>
        <p:spPr bwMode="auto">
          <a:xfrm>
            <a:off x="6514723" y="2625211"/>
            <a:ext cx="5341917" cy="2205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672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1">
            <a:extLst>
              <a:ext uri="{FF2B5EF4-FFF2-40B4-BE49-F238E27FC236}">
                <a16:creationId xmlns:a16="http://schemas.microsoft.com/office/drawing/2014/main" id="{5EB5715B-1E62-4AFC-8D8F-D19500CD8CBE}"/>
              </a:ext>
            </a:extLst>
          </p:cNvPr>
          <p:cNvSpPr txBox="1">
            <a:spLocks/>
          </p:cNvSpPr>
          <p:nvPr/>
        </p:nvSpPr>
        <p:spPr>
          <a:xfrm>
            <a:off x="598088" y="1298914"/>
            <a:ext cx="10085836" cy="74750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500" b="1" kern="1200" spc="-300">
                <a:solidFill>
                  <a:srgbClr val="E91A3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419" sz="5000" dirty="0"/>
              <a:t>Importancia</a:t>
            </a:r>
            <a:endParaRPr lang="es-419" sz="5000" dirty="0"/>
          </a:p>
        </p:txBody>
      </p:sp>
      <p:sp>
        <p:nvSpPr>
          <p:cNvPr id="7" name="Marcador de número de diapositiva 2">
            <a:extLst>
              <a:ext uri="{FF2B5EF4-FFF2-40B4-BE49-F238E27FC236}">
                <a16:creationId xmlns:a16="http://schemas.microsoft.com/office/drawing/2014/main" id="{0C532DBB-9B7F-FB42-A44B-1C604FBCF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350" y="6022975"/>
            <a:ext cx="2743200" cy="365125"/>
          </a:xfrm>
        </p:spPr>
        <p:txBody>
          <a:bodyPr/>
          <a:lstStyle/>
          <a:p>
            <a:r>
              <a:rPr lang="es-PE" dirty="0"/>
              <a:t>Desarrollo Personal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4A5680E-4016-B621-288F-175007705D81}"/>
              </a:ext>
            </a:extLst>
          </p:cNvPr>
          <p:cNvSpPr txBox="1"/>
          <p:nvPr/>
        </p:nvSpPr>
        <p:spPr>
          <a:xfrm>
            <a:off x="514350" y="1929547"/>
            <a:ext cx="6520631" cy="40934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s-PE" sz="20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 importante trabajar marketing personal ya que harás notar tus habilidades, capacidades y tu potencial la cual te brindara alternativas para poder mejorar de manera continua (Martínez, 2019). </a:t>
            </a:r>
            <a:endParaRPr lang="es-PE" sz="2000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algn="just"/>
            <a:endParaRPr lang="es-PE" sz="20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algn="just"/>
            <a:r>
              <a:rPr lang="es-PE" sz="2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Algunas </a:t>
            </a:r>
            <a:r>
              <a:rPr lang="es-PE" sz="20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características importantes</a:t>
            </a:r>
            <a:r>
              <a:rPr lang="es-PE" sz="2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:</a:t>
            </a:r>
            <a:endParaRPr lang="es-PE" sz="2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Competitividad: </a:t>
            </a:r>
            <a:r>
              <a:rPr lang="es-PE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importante estar actualizado con capacitaciones continuas en nuestro crecer profesional.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Mejora tu reputación: </a:t>
            </a:r>
            <a:r>
              <a:rPr lang="es-PE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necesario ser conscientes de nuestras fortalezas y debilidades en la cual se busque las estrategias de mejora y ello eleva tu reputación. </a:t>
            </a:r>
          </a:p>
        </p:txBody>
      </p:sp>
      <p:pic>
        <p:nvPicPr>
          <p:cNvPr id="10" name="Picture 6" descr="32,062 Marketing Personal Vectores, Ilustraciones y Gráficos - 123RF">
            <a:extLst>
              <a:ext uri="{FF2B5EF4-FFF2-40B4-BE49-F238E27FC236}">
                <a16:creationId xmlns:a16="http://schemas.microsoft.com/office/drawing/2014/main" id="{00656CA9-1345-85C8-502E-A6C69B1C9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071" y="2227005"/>
            <a:ext cx="4026929" cy="316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924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2">
            <a:extLst>
              <a:ext uri="{FF2B5EF4-FFF2-40B4-BE49-F238E27FC236}">
                <a16:creationId xmlns:a16="http://schemas.microsoft.com/office/drawing/2014/main" id="{0C532DBB-9B7F-FB42-A44B-1C604FBCF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350" y="6022975"/>
            <a:ext cx="2743200" cy="365125"/>
          </a:xfrm>
        </p:spPr>
        <p:txBody>
          <a:bodyPr/>
          <a:lstStyle/>
          <a:p>
            <a:r>
              <a:rPr lang="es-PE" dirty="0"/>
              <a:t>Desarrollo Personal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4A5680E-4016-B621-288F-175007705D81}"/>
              </a:ext>
            </a:extLst>
          </p:cNvPr>
          <p:cNvSpPr txBox="1"/>
          <p:nvPr/>
        </p:nvSpPr>
        <p:spPr>
          <a:xfrm>
            <a:off x="514350" y="1437945"/>
            <a:ext cx="6159190" cy="37856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endParaRPr lang="es-PE" sz="2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Potencia tu empleabilidad: </a:t>
            </a:r>
            <a:r>
              <a:rPr lang="es-PE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hacerte visible en el campo laboral y mostrar tus habilidades profesionales y ello te ayudará a tener mejores alternativas.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PE" sz="2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 vuelve un referente: </a:t>
            </a:r>
            <a:r>
              <a:rPr lang="es-PE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redes sociales, en la actualidad, es fundamental para hacernos notar y empezar elaborar nuestra marca personal y mientras te hagas más conocido te volverás un referente en tu sector profesional.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s-PE" sz="2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2EEFAB6-754F-5925-AFBC-AAFB20344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702" y="1666567"/>
            <a:ext cx="4433156" cy="332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189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7743612-CCC2-4116-8A19-EB37DB58A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PE" dirty="0"/>
              <a:t>Desarrollo Personal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22F13C4-2630-4260-B076-A0DC9A3538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2892" y="1142861"/>
            <a:ext cx="11856577" cy="604383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s-PE" sz="4000" dirty="0">
                <a:latin typeface="Arial"/>
                <a:cs typeface="Arial"/>
              </a:rPr>
              <a:t>¿Cómo se realiza un marketing personal? - </a:t>
            </a:r>
            <a:r>
              <a:rPr lang="es-PE" sz="4000" dirty="0" smtClean="0">
                <a:latin typeface="Arial"/>
                <a:cs typeface="Arial"/>
              </a:rPr>
              <a:t>Video</a:t>
            </a:r>
            <a:endParaRPr lang="es-PE" sz="4000" dirty="0">
              <a:latin typeface="Arial"/>
              <a:cs typeface="Arial"/>
            </a:endParaRPr>
          </a:p>
          <a:p>
            <a:endParaRPr lang="es-PE" sz="40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CFB100D-8684-FFB9-7329-C70230B453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7" t="20596" r="32367" b="26071"/>
          <a:stretch/>
        </p:blipFill>
        <p:spPr>
          <a:xfrm>
            <a:off x="692215" y="2088620"/>
            <a:ext cx="5196862" cy="284727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AA62ADF-7951-FC0F-89C0-83E1BB161B60}"/>
              </a:ext>
            </a:extLst>
          </p:cNvPr>
          <p:cNvSpPr txBox="1"/>
          <p:nvPr/>
        </p:nvSpPr>
        <p:spPr>
          <a:xfrm>
            <a:off x="729155" y="5325548"/>
            <a:ext cx="5122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1400" b="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https://www.youtube.com/watch?v=OqDbBZDeAdE</a:t>
            </a:r>
            <a:r>
              <a:rPr lang="es-PE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AF07D81-11F9-7276-3578-63AA8C1FD94E}"/>
              </a:ext>
            </a:extLst>
          </p:cNvPr>
          <p:cNvSpPr/>
          <p:nvPr/>
        </p:nvSpPr>
        <p:spPr>
          <a:xfrm>
            <a:off x="6271665" y="1949962"/>
            <a:ext cx="2430966" cy="585092"/>
          </a:xfrm>
          <a:prstGeom prst="rect">
            <a:avLst/>
          </a:prstGeom>
          <a:solidFill>
            <a:srgbClr val="E91A30"/>
          </a:solidFill>
          <a:ln>
            <a:solidFill>
              <a:srgbClr val="E91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1. Ten </a:t>
            </a:r>
            <a:r>
              <a:rPr lang="es-PE" sz="1400" b="1" dirty="0">
                <a:latin typeface="Arial" panose="020B0604020202020204" pitchFamily="34" charset="0"/>
                <a:cs typeface="Arial" panose="020B0604020202020204" pitchFamily="34" charset="0"/>
              </a:rPr>
              <a:t>un buen perfil de redes sociales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00D94B0-FE07-8252-34E3-22AA20E4AF48}"/>
              </a:ext>
            </a:extLst>
          </p:cNvPr>
          <p:cNvSpPr/>
          <p:nvPr/>
        </p:nvSpPr>
        <p:spPr>
          <a:xfrm>
            <a:off x="6271665" y="3744378"/>
            <a:ext cx="2430966" cy="585092"/>
          </a:xfrm>
          <a:prstGeom prst="rect">
            <a:avLst/>
          </a:prstGeom>
          <a:solidFill>
            <a:srgbClr val="E91A30"/>
          </a:solidFill>
          <a:ln>
            <a:solidFill>
              <a:srgbClr val="E91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3. Tener </a:t>
            </a:r>
            <a:r>
              <a:rPr lang="es-PE" sz="1400" b="1" dirty="0">
                <a:latin typeface="Arial" panose="020B0604020202020204" pitchFamily="34" charset="0"/>
                <a:cs typeface="Arial" panose="020B0604020202020204" pitchFamily="34" charset="0"/>
              </a:rPr>
              <a:t>un CV impactante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2C78EB1-E0C4-DFC9-7673-8D766D10F090}"/>
              </a:ext>
            </a:extLst>
          </p:cNvPr>
          <p:cNvSpPr/>
          <p:nvPr/>
        </p:nvSpPr>
        <p:spPr>
          <a:xfrm>
            <a:off x="6271665" y="2813110"/>
            <a:ext cx="2430966" cy="585092"/>
          </a:xfrm>
          <a:prstGeom prst="rect">
            <a:avLst/>
          </a:prstGeom>
          <a:solidFill>
            <a:srgbClr val="E91A30"/>
          </a:solidFill>
          <a:ln>
            <a:solidFill>
              <a:srgbClr val="E91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2. Aprende </a:t>
            </a:r>
            <a:r>
              <a:rPr lang="es-PE" sz="1400" b="1" dirty="0">
                <a:latin typeface="Arial" panose="020B0604020202020204" pitchFamily="34" charset="0"/>
                <a:cs typeface="Arial" panose="020B0604020202020204" pitchFamily="34" charset="0"/>
              </a:rPr>
              <a:t>a venderte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CAA912B-84FB-6F33-C4BF-C2593CB677A6}"/>
              </a:ext>
            </a:extLst>
          </p:cNvPr>
          <p:cNvSpPr/>
          <p:nvPr/>
        </p:nvSpPr>
        <p:spPr>
          <a:xfrm>
            <a:off x="6271665" y="4650073"/>
            <a:ext cx="2430966" cy="585092"/>
          </a:xfrm>
          <a:prstGeom prst="rect">
            <a:avLst/>
          </a:prstGeom>
          <a:solidFill>
            <a:srgbClr val="E91A30"/>
          </a:solidFill>
          <a:ln>
            <a:solidFill>
              <a:srgbClr val="E91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4. Dicta </a:t>
            </a:r>
            <a:r>
              <a:rPr lang="es-PE" sz="1400" b="1" dirty="0">
                <a:latin typeface="Arial" panose="020B0604020202020204" pitchFamily="34" charset="0"/>
                <a:cs typeface="Arial" panose="020B0604020202020204" pitchFamily="34" charset="0"/>
              </a:rPr>
              <a:t>charlas y conferencias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BF4CBF8B-1489-8CD1-482C-21A79E2CD202}"/>
              </a:ext>
            </a:extLst>
          </p:cNvPr>
          <p:cNvSpPr/>
          <p:nvPr/>
        </p:nvSpPr>
        <p:spPr>
          <a:xfrm>
            <a:off x="9085220" y="4376373"/>
            <a:ext cx="2430966" cy="585092"/>
          </a:xfrm>
          <a:prstGeom prst="rect">
            <a:avLst/>
          </a:prstGeom>
          <a:solidFill>
            <a:srgbClr val="E91A30"/>
          </a:solidFill>
          <a:ln>
            <a:solidFill>
              <a:srgbClr val="E91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7. Las </a:t>
            </a:r>
            <a:r>
              <a:rPr lang="es-PE" sz="1400" b="1" dirty="0">
                <a:latin typeface="Arial" panose="020B0604020202020204" pitchFamily="34" charset="0"/>
                <a:cs typeface="Arial" panose="020B0604020202020204" pitchFamily="34" charset="0"/>
              </a:rPr>
              <a:t>oportunidades están 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7E4EF5A7-0E00-94E1-3EED-6DE2E7F6E756}"/>
              </a:ext>
            </a:extLst>
          </p:cNvPr>
          <p:cNvSpPr/>
          <p:nvPr/>
        </p:nvSpPr>
        <p:spPr>
          <a:xfrm>
            <a:off x="9085220" y="3412222"/>
            <a:ext cx="2430966" cy="585092"/>
          </a:xfrm>
          <a:prstGeom prst="rect">
            <a:avLst/>
          </a:prstGeom>
          <a:solidFill>
            <a:srgbClr val="E91A30"/>
          </a:solidFill>
          <a:ln>
            <a:solidFill>
              <a:srgbClr val="E91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6. Participa </a:t>
            </a:r>
            <a:r>
              <a:rPr lang="es-PE" sz="1400" b="1" dirty="0">
                <a:latin typeface="Arial" panose="020B0604020202020204" pitchFamily="34" charset="0"/>
                <a:cs typeface="Arial" panose="020B0604020202020204" pitchFamily="34" charset="0"/>
              </a:rPr>
              <a:t>en eventos y genera contactos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35136FA5-791C-6B45-E34C-B67E0965F8F8}"/>
              </a:ext>
            </a:extLst>
          </p:cNvPr>
          <p:cNvSpPr/>
          <p:nvPr/>
        </p:nvSpPr>
        <p:spPr>
          <a:xfrm>
            <a:off x="9085220" y="2429894"/>
            <a:ext cx="2430966" cy="585092"/>
          </a:xfrm>
          <a:prstGeom prst="rect">
            <a:avLst/>
          </a:prstGeom>
          <a:solidFill>
            <a:srgbClr val="E91A30"/>
          </a:solidFill>
          <a:ln>
            <a:solidFill>
              <a:srgbClr val="E91A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5. Tienes </a:t>
            </a:r>
            <a:r>
              <a:rPr lang="es-PE" sz="1400" b="1" dirty="0">
                <a:latin typeface="Arial" panose="020B0604020202020204" pitchFamily="34" charset="0"/>
                <a:cs typeface="Arial" panose="020B0604020202020204" pitchFamily="34" charset="0"/>
              </a:rPr>
              <a:t>que tener un blog o un sitio personal</a:t>
            </a:r>
          </a:p>
        </p:txBody>
      </p:sp>
    </p:spTree>
    <p:extLst>
      <p:ext uri="{BB962C8B-B14F-4D97-AF65-F5344CB8AC3E}">
        <p14:creationId xmlns:p14="http://schemas.microsoft.com/office/powerpoint/2010/main" val="2742740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legios Peruanos Perú | Información y oferta laboral">
            <a:extLst>
              <a:ext uri="{FF2B5EF4-FFF2-40B4-BE49-F238E27FC236}">
                <a16:creationId xmlns:a16="http://schemas.microsoft.com/office/drawing/2014/main" id="{4B445214-4212-9DBF-34C2-867D7D748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897" y="4087399"/>
            <a:ext cx="2085495" cy="194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número de diapositiva 2">
            <a:extLst>
              <a:ext uri="{FF2B5EF4-FFF2-40B4-BE49-F238E27FC236}">
                <a16:creationId xmlns:a16="http://schemas.microsoft.com/office/drawing/2014/main" id="{0C532DBB-9B7F-FB42-A44B-1C604FBCF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4350" y="6022975"/>
            <a:ext cx="2743200" cy="365125"/>
          </a:xfrm>
        </p:spPr>
        <p:txBody>
          <a:bodyPr/>
          <a:lstStyle/>
          <a:p>
            <a:r>
              <a:rPr lang="es-PE" dirty="0"/>
              <a:t>Desarrollo Personal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4A5680E-4016-B621-288F-175007705D81}"/>
              </a:ext>
            </a:extLst>
          </p:cNvPr>
          <p:cNvSpPr txBox="1"/>
          <p:nvPr/>
        </p:nvSpPr>
        <p:spPr>
          <a:xfrm>
            <a:off x="514349" y="1939390"/>
            <a:ext cx="8452669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419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Algunas redes para realizar un adecuado marketing personal: 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s-PE" sz="2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Marcador de texto 1">
            <a:extLst>
              <a:ext uri="{FF2B5EF4-FFF2-40B4-BE49-F238E27FC236}">
                <a16:creationId xmlns:a16="http://schemas.microsoft.com/office/drawing/2014/main" id="{5E671A7C-201E-0644-9A22-E359E674E5BF}"/>
              </a:ext>
            </a:extLst>
          </p:cNvPr>
          <p:cNvSpPr txBox="1">
            <a:spLocks/>
          </p:cNvSpPr>
          <p:nvPr/>
        </p:nvSpPr>
        <p:spPr>
          <a:xfrm>
            <a:off x="598088" y="1124745"/>
            <a:ext cx="11258552" cy="50634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6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500" b="1" kern="1200" spc="-300">
                <a:solidFill>
                  <a:srgbClr val="E91A3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419" sz="5000" dirty="0" smtClean="0"/>
              <a:t>Redes</a:t>
            </a:r>
            <a:endParaRPr lang="es-419" sz="5000" dirty="0"/>
          </a:p>
        </p:txBody>
      </p:sp>
      <p:pic>
        <p:nvPicPr>
          <p:cNvPr id="6" name="Picture 2" descr="LinkedIn - Aplicaciones en Google Play">
            <a:extLst>
              <a:ext uri="{FF2B5EF4-FFF2-40B4-BE49-F238E27FC236}">
                <a16:creationId xmlns:a16="http://schemas.microsoft.com/office/drawing/2014/main" id="{8032D53F-187F-7F0D-D269-F42046BB1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364" y="2747417"/>
            <a:ext cx="1339982" cy="133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32D4FE2-4D62-43EB-883D-55CDD6D5E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4301" y="2616609"/>
            <a:ext cx="1438853" cy="1438853"/>
          </a:xfrm>
          <a:prstGeom prst="rect">
            <a:avLst/>
          </a:prstGeom>
        </p:spPr>
      </p:pic>
      <p:pic>
        <p:nvPicPr>
          <p:cNvPr id="10" name="Picture 6" descr="Facebook - Home | Facebook">
            <a:extLst>
              <a:ext uri="{FF2B5EF4-FFF2-40B4-BE49-F238E27FC236}">
                <a16:creationId xmlns:a16="http://schemas.microsoft.com/office/drawing/2014/main" id="{05014D3A-31D1-9B53-A208-06A1ACC35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840" y="2611434"/>
            <a:ext cx="1512718" cy="149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Twitter - Wikipedia, la enciclopedia libre">
            <a:extLst>
              <a:ext uri="{FF2B5EF4-FFF2-40B4-BE49-F238E27FC236}">
                <a16:creationId xmlns:a16="http://schemas.microsoft.com/office/drawing/2014/main" id="{3284E18D-F3C8-139D-CB23-D22ED20EC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428" y="4417826"/>
            <a:ext cx="1598769" cy="133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Bumeran Perú - Home | Facebook">
            <a:extLst>
              <a:ext uri="{FF2B5EF4-FFF2-40B4-BE49-F238E27FC236}">
                <a16:creationId xmlns:a16="http://schemas.microsoft.com/office/drawing/2014/main" id="{F5136B28-A15A-3246-9DF4-A0798DDAD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019" y="2727357"/>
            <a:ext cx="1492504" cy="149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6599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9D2303A14EF9B43A7C463568E04D10C" ma:contentTypeVersion="11" ma:contentTypeDescription="Crear nuevo documento." ma:contentTypeScope="" ma:versionID="0f81435806f86a3fc3367c7472e2e5ec">
  <xsd:schema xmlns:xsd="http://www.w3.org/2001/XMLSchema" xmlns:xs="http://www.w3.org/2001/XMLSchema" xmlns:p="http://schemas.microsoft.com/office/2006/metadata/properties" xmlns:ns3="92f665f1-379d-4402-bd07-afabc33bff16" xmlns:ns4="b2f1b6dc-0811-4178-b44e-61abc6c46c0b" targetNamespace="http://schemas.microsoft.com/office/2006/metadata/properties" ma:root="true" ma:fieldsID="6abce332dc5dd6c3cefa26a5ce9b81db" ns3:_="" ns4:_="">
    <xsd:import namespace="92f665f1-379d-4402-bd07-afabc33bff16"/>
    <xsd:import namespace="b2f1b6dc-0811-4178-b44e-61abc6c46c0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f665f1-379d-4402-bd07-afabc33bff1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f1b6dc-0811-4178-b44e-61abc6c46c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3D6E518-7FE5-4386-83CD-D75D39A2C1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f665f1-379d-4402-bd07-afabc33bff16"/>
    <ds:schemaRef ds:uri="b2f1b6dc-0811-4178-b44e-61abc6c46c0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C3AF350-0AF4-41D5-8E1C-AD4B41B8428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4FE58E-FE7F-43F1-BD0D-4A9D60109A8B}">
  <ds:schemaRefs>
    <ds:schemaRef ds:uri="http://www.w3.org/XML/1998/namespace"/>
    <ds:schemaRef ds:uri="http://purl.org/dc/dcmitype/"/>
    <ds:schemaRef ds:uri="http://schemas.microsoft.com/office/infopath/2007/PartnerControls"/>
    <ds:schemaRef ds:uri="http://purl.org/dc/elements/1.1/"/>
    <ds:schemaRef ds:uri="b2f1b6dc-0811-4178-b44e-61abc6c46c0b"/>
    <ds:schemaRef ds:uri="http://schemas.microsoft.com/office/2006/documentManagement/types"/>
    <ds:schemaRef ds:uri="http://schemas.openxmlformats.org/package/2006/metadata/core-properties"/>
    <ds:schemaRef ds:uri="92f665f1-379d-4402-bd07-afabc33bff16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3691</TotalTime>
  <Words>674</Words>
  <Application>Microsoft Office PowerPoint</Application>
  <PresentationFormat>Panorámica</PresentationFormat>
  <Paragraphs>86</Paragraphs>
  <Slides>15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2" baseType="lpstr">
      <vt:lpstr>HelveticaNeueLT Std</vt:lpstr>
      <vt:lpstr>Arial</vt:lpstr>
      <vt:lpstr>Calibri Light</vt:lpstr>
      <vt:lpstr>Montserrat Light</vt:lpstr>
      <vt:lpstr>Calibri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piero robles chavez</dc:creator>
  <cp:lastModifiedBy>Joel Sergio Caccha Quiroz</cp:lastModifiedBy>
  <cp:revision>387</cp:revision>
  <dcterms:created xsi:type="dcterms:W3CDTF">2019-08-23T20:21:46Z</dcterms:created>
  <dcterms:modified xsi:type="dcterms:W3CDTF">2022-07-11T15:30:44Z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0x01010049D2303A14EF9B43A7C463568E04D10C</vt:lpwstr>
  </property>
</Properties>
</file>